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82" r:id="rId3"/>
    <p:sldId id="283" r:id="rId4"/>
    <p:sldId id="298" r:id="rId5"/>
    <p:sldId id="299" r:id="rId6"/>
    <p:sldId id="300" r:id="rId7"/>
    <p:sldId id="306" r:id="rId8"/>
    <p:sldId id="301" r:id="rId9"/>
    <p:sldId id="302" r:id="rId10"/>
    <p:sldId id="303" r:id="rId11"/>
    <p:sldId id="304" r:id="rId12"/>
    <p:sldId id="305" r:id="rId13"/>
    <p:sldId id="291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75" d="100"/>
          <a:sy n="75" d="100"/>
        </p:scale>
        <p:origin x="-1400" y="-4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BDE113-057C-9E44-9F80-888ADC8B3538}" type="datetimeFigureOut">
              <a:rPr lang="en-US" smtClean="0"/>
              <a:t>3/1/2014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92E7D8-F648-444C-AC29-0ADD0B0345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70789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CN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3/1/2014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3/1/2014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3/1/2014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3/1/2014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3/1/2014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3/1/2014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3/1/2014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3/1/2014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3/1/2014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3/1/2014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zh-CN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3/1/2014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3/1/2014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CN" altLang="en-US" dirty="0" smtClean="0">
                <a:latin typeface="华文宋体"/>
                <a:ea typeface="华文宋体"/>
                <a:cs typeface="华文宋体"/>
              </a:rPr>
              <a:t>不再一样</a:t>
            </a:r>
            <a:r>
              <a:rPr lang="en-CA" altLang="zh-CN" dirty="0" smtClean="0">
                <a:latin typeface="华文宋体"/>
                <a:ea typeface="华文宋体"/>
                <a:cs typeface="华文宋体"/>
              </a:rPr>
              <a:t/>
            </a:r>
            <a:br>
              <a:rPr lang="en-CA" altLang="zh-CN" dirty="0" smtClean="0">
                <a:latin typeface="华文宋体"/>
                <a:ea typeface="华文宋体"/>
                <a:cs typeface="华文宋体"/>
              </a:rPr>
            </a:br>
            <a:r>
              <a:rPr lang="en-CA" altLang="zh-CN" dirty="0" smtClean="0">
                <a:latin typeface="华文宋体"/>
                <a:ea typeface="华文宋体"/>
                <a:cs typeface="华文宋体"/>
              </a:rPr>
              <a:t>Not the same any more!</a:t>
            </a:r>
            <a:endParaRPr lang="en-US" dirty="0">
              <a:latin typeface="华文宋体"/>
              <a:ea typeface="华文宋体"/>
              <a:cs typeface="华文宋体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CN" altLang="en-US" dirty="0" smtClean="0">
                <a:latin typeface="华文宋体"/>
                <a:ea typeface="华文宋体"/>
                <a:cs typeface="华文宋体"/>
              </a:rPr>
              <a:t>以弗所书</a:t>
            </a:r>
            <a:r>
              <a:rPr lang="en-US" altLang="zh-CN" dirty="0" smtClean="0">
                <a:latin typeface="华文宋体"/>
                <a:ea typeface="华文宋体"/>
                <a:cs typeface="华文宋体"/>
              </a:rPr>
              <a:t> Eph. </a:t>
            </a:r>
            <a:r>
              <a:rPr lang="en-CA" altLang="zh-CN" dirty="0" smtClean="0">
                <a:latin typeface="华文宋体"/>
                <a:ea typeface="华文宋体"/>
                <a:cs typeface="华文宋体"/>
              </a:rPr>
              <a:t>4</a:t>
            </a:r>
            <a:r>
              <a:rPr lang="zh-CN" altLang="en-US" dirty="0" smtClean="0">
                <a:latin typeface="华文宋体"/>
                <a:ea typeface="华文宋体"/>
                <a:cs typeface="华文宋体"/>
              </a:rPr>
              <a:t>：</a:t>
            </a:r>
            <a:r>
              <a:rPr lang="en-US" altLang="zh-CN" dirty="0" smtClean="0">
                <a:latin typeface="华文宋体"/>
                <a:ea typeface="华文宋体"/>
                <a:cs typeface="华文宋体"/>
              </a:rPr>
              <a:t>20</a:t>
            </a:r>
            <a:r>
              <a:rPr lang="en-US" altLang="zh-CN" dirty="0" smtClean="0">
                <a:latin typeface="华文宋体"/>
                <a:ea typeface="华文宋体"/>
                <a:cs typeface="华文宋体"/>
              </a:rPr>
              <a:t>-24</a:t>
            </a:r>
            <a:endParaRPr lang="en-US" dirty="0">
              <a:latin typeface="华文宋体"/>
              <a:ea typeface="华文宋体"/>
              <a:cs typeface="华文宋体"/>
            </a:endParaRPr>
          </a:p>
        </p:txBody>
      </p:sp>
    </p:spTree>
    <p:extLst>
      <p:ext uri="{BB962C8B-B14F-4D97-AF65-F5344CB8AC3E}">
        <p14:creationId xmlns:p14="http://schemas.microsoft.com/office/powerpoint/2010/main" val="34268607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165600" y="-85678"/>
            <a:ext cx="5164667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>
                <a:latin typeface="华文宋体"/>
                <a:ea typeface="华文宋体"/>
                <a:cs typeface="华文宋体"/>
              </a:rPr>
              <a:t>他被藐视，被人厌弃，多受痛苦，常经忧患。他被藐视，好像被人掩面不看的一样；我们也不尊重他。他诚然担当我们的忧患，背负我们的痛苦；我们却以为他受责罚，被神击打苦待了。哪知他</a:t>
            </a:r>
            <a:r>
              <a:rPr lang="zh-CN" altLang="en-US" sz="3200" dirty="0" smtClean="0">
                <a:latin typeface="华文宋体"/>
                <a:ea typeface="华文宋体"/>
                <a:cs typeface="华文宋体"/>
              </a:rPr>
              <a:t>为</a:t>
            </a:r>
            <a:endParaRPr lang="en-US" sz="3200" dirty="0">
              <a:latin typeface="华文宋体"/>
              <a:ea typeface="华文宋体"/>
              <a:cs typeface="华文宋体"/>
            </a:endParaRPr>
          </a:p>
        </p:txBody>
      </p:sp>
      <p:pic>
        <p:nvPicPr>
          <p:cNvPr id="5" name="Picture 4" descr="Screen Shot 2014-03-01 at 10.48.05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533" y="198966"/>
            <a:ext cx="4047067" cy="304275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" y="3386019"/>
            <a:ext cx="9143999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/>
              <a:t>我们的过犯受害，为我们的罪孽压伤。因他受的刑罚，我们得平安；因他受的鞭伤，我们得医治。我们都如羊走迷，各人偏行己路。耶和华使我们众人的罪孽都归在他身上。他被欺压，在受苦的时候却不开口。他像羊羔被牵到宰杀之地，又像羊在剪毛的人手下无声，他也是这样不开口</a:t>
            </a:r>
            <a:r>
              <a:rPr lang="en-US" sz="3200" dirty="0"/>
              <a:t>…</a:t>
            </a:r>
            <a:r>
              <a:rPr lang="zh-CN" altLang="en-US" sz="3200" dirty="0"/>
              <a:t>耶和华却定</a:t>
            </a:r>
            <a:r>
              <a:rPr lang="zh-CN" altLang="en-US" sz="3200" dirty="0" smtClean="0"/>
              <a:t>意</a:t>
            </a:r>
            <a:endParaRPr lang="en-CA" altLang="zh-CN" sz="3200" dirty="0" smtClean="0"/>
          </a:p>
          <a:p>
            <a:r>
              <a:rPr lang="zh-CN" altLang="en-US" sz="3200" dirty="0" smtClean="0"/>
              <a:t>将</a:t>
            </a:r>
            <a:r>
              <a:rPr lang="zh-CN" altLang="en-US" sz="3200" dirty="0"/>
              <a:t>他压伤，使他受痛苦；耶和华以他为赎罪祭</a:t>
            </a:r>
            <a:r>
              <a:rPr lang="zh-CN" altLang="en-US" sz="3200" dirty="0" smtClean="0"/>
              <a:t>。</a:t>
            </a:r>
            <a:r>
              <a:rPr lang="en-US" sz="3200" dirty="0" smtClean="0"/>
              <a:t> </a:t>
            </a:r>
            <a:endParaRPr lang="en-US" sz="3200" dirty="0">
              <a:latin typeface="华文宋体"/>
              <a:ea typeface="华文宋体"/>
              <a:cs typeface="华文宋体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87861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223839"/>
            <a:ext cx="9144000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dirty="0" smtClean="0">
                <a:solidFill>
                  <a:srgbClr val="FFFF00"/>
                </a:solidFill>
                <a:latin typeface="华文宋体"/>
                <a:ea typeface="华文宋体"/>
                <a:cs typeface="华文宋体"/>
              </a:rPr>
              <a:t>神主动与罪人立约，给罪人出路</a:t>
            </a:r>
            <a:endParaRPr lang="en-CA" altLang="zh-CN" sz="3600" dirty="0" smtClean="0">
              <a:solidFill>
                <a:srgbClr val="FFFF00"/>
              </a:solidFill>
              <a:latin typeface="华文宋体"/>
              <a:ea typeface="华文宋体"/>
              <a:cs typeface="华文宋体"/>
            </a:endParaRPr>
          </a:p>
          <a:p>
            <a:endParaRPr lang="en-CA" sz="3600" dirty="0">
              <a:solidFill>
                <a:srgbClr val="FFFF00"/>
              </a:solidFill>
              <a:latin typeface="华文宋体"/>
              <a:ea typeface="华文宋体"/>
              <a:cs typeface="华文宋体"/>
            </a:endParaRPr>
          </a:p>
          <a:p>
            <a:r>
              <a:rPr lang="en-CA" sz="3600" dirty="0" smtClean="0">
                <a:solidFill>
                  <a:srgbClr val="FFFF00"/>
                </a:solidFill>
                <a:latin typeface="华文宋体"/>
                <a:ea typeface="华文宋体"/>
                <a:cs typeface="华文宋体"/>
              </a:rPr>
              <a:t>  </a:t>
            </a:r>
            <a:endParaRPr lang="en-CA" altLang="zh-CN" sz="3600" dirty="0" smtClean="0">
              <a:latin typeface="华文宋体"/>
              <a:ea typeface="华文宋体"/>
              <a:cs typeface="华文宋体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9333" y="1557866"/>
            <a:ext cx="8974667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dirty="0" smtClean="0">
                <a:latin typeface="华文宋体"/>
                <a:ea typeface="华文宋体"/>
                <a:cs typeface="华文宋体"/>
              </a:rPr>
              <a:t>我</a:t>
            </a:r>
            <a:r>
              <a:rPr lang="zh-CN" altLang="en-US" sz="3600" dirty="0">
                <a:latin typeface="华文宋体"/>
                <a:ea typeface="华文宋体"/>
                <a:cs typeface="华文宋体"/>
              </a:rPr>
              <a:t>要赐给你们一个新心，将新灵放在你们里面，使你们顺从我的律例，谨守遵行我的典章</a:t>
            </a:r>
            <a:r>
              <a:rPr lang="zh-CN" altLang="en-US" sz="3600" dirty="0" smtClean="0">
                <a:latin typeface="华文宋体"/>
                <a:ea typeface="华文宋体"/>
                <a:cs typeface="华文宋体"/>
              </a:rPr>
              <a:t>。</a:t>
            </a:r>
            <a:r>
              <a:rPr lang="en-CA" altLang="zh-CN" sz="3600" dirty="0" smtClean="0">
                <a:latin typeface="华文宋体"/>
                <a:ea typeface="华文宋体"/>
                <a:cs typeface="华文宋体"/>
              </a:rPr>
              <a:t>(</a:t>
            </a:r>
            <a:r>
              <a:rPr lang="zh-CN" altLang="en-US" sz="3600" dirty="0">
                <a:latin typeface="华文宋体"/>
                <a:ea typeface="华文宋体"/>
                <a:cs typeface="华文宋体"/>
              </a:rPr>
              <a:t>以西结书</a:t>
            </a:r>
            <a:r>
              <a:rPr lang="en-US" sz="3600" dirty="0">
                <a:latin typeface="华文宋体"/>
                <a:ea typeface="华文宋体"/>
                <a:cs typeface="华文宋体"/>
              </a:rPr>
              <a:t>36</a:t>
            </a:r>
            <a:r>
              <a:rPr lang="zh-CN" altLang="en-US" sz="3600" dirty="0">
                <a:latin typeface="华文宋体"/>
                <a:ea typeface="华文宋体"/>
                <a:cs typeface="华文宋体"/>
              </a:rPr>
              <a:t>：</a:t>
            </a:r>
            <a:r>
              <a:rPr lang="en-US" sz="3600" dirty="0">
                <a:latin typeface="华文宋体"/>
                <a:ea typeface="华文宋体"/>
                <a:cs typeface="华文宋体"/>
              </a:rPr>
              <a:t>26 </a:t>
            </a:r>
            <a:r>
              <a:rPr lang="en-US" sz="3600" dirty="0" smtClean="0">
                <a:latin typeface="华文宋体"/>
                <a:ea typeface="华文宋体"/>
                <a:cs typeface="华文宋体"/>
              </a:rPr>
              <a:t>)</a:t>
            </a:r>
          </a:p>
          <a:p>
            <a:endParaRPr lang="en-US" sz="3600" dirty="0">
              <a:latin typeface="华文宋体"/>
              <a:ea typeface="华文宋体"/>
              <a:cs typeface="华文宋体"/>
            </a:endParaRPr>
          </a:p>
          <a:p>
            <a:r>
              <a:rPr lang="zh-CN" altLang="en-US" sz="3600" dirty="0" smtClean="0">
                <a:latin typeface="华文宋体"/>
                <a:ea typeface="华文宋体"/>
                <a:cs typeface="华文宋体"/>
              </a:rPr>
              <a:t>若</a:t>
            </a:r>
            <a:r>
              <a:rPr lang="zh-CN" altLang="en-US" sz="3600" dirty="0">
                <a:latin typeface="华文宋体"/>
                <a:ea typeface="华文宋体"/>
                <a:cs typeface="华文宋体"/>
              </a:rPr>
              <a:t>有人在基督里，他就是新造的人，旧事已过，都变成新的了</a:t>
            </a:r>
            <a:r>
              <a:rPr lang="zh-CN" altLang="en-US" sz="3600" dirty="0" smtClean="0">
                <a:latin typeface="华文宋体"/>
                <a:ea typeface="华文宋体"/>
                <a:cs typeface="华文宋体"/>
              </a:rPr>
              <a:t>。</a:t>
            </a:r>
            <a:r>
              <a:rPr lang="zh-CN" altLang="en-US" sz="3600" dirty="0" smtClean="0">
                <a:latin typeface="华文宋体"/>
                <a:ea typeface="华文宋体"/>
                <a:cs typeface="华文宋体"/>
              </a:rPr>
              <a:t>（</a:t>
            </a:r>
            <a:r>
              <a:rPr lang="zh-CN" altLang="en-US" sz="3600" dirty="0">
                <a:latin typeface="华文宋体"/>
                <a:ea typeface="华文宋体"/>
                <a:cs typeface="华文宋体"/>
              </a:rPr>
              <a:t>哥林多后书</a:t>
            </a:r>
            <a:r>
              <a:rPr lang="en-US" sz="3600" dirty="0">
                <a:latin typeface="华文宋体"/>
                <a:ea typeface="华文宋体"/>
                <a:cs typeface="华文宋体"/>
              </a:rPr>
              <a:t>5</a:t>
            </a:r>
            <a:r>
              <a:rPr lang="zh-CN" altLang="en-US" sz="3600" dirty="0">
                <a:latin typeface="华文宋体"/>
                <a:ea typeface="华文宋体"/>
                <a:cs typeface="华文宋体"/>
              </a:rPr>
              <a:t>：</a:t>
            </a:r>
            <a:r>
              <a:rPr lang="en-US" sz="3600" dirty="0">
                <a:latin typeface="华文宋体"/>
                <a:ea typeface="华文宋体"/>
                <a:cs typeface="华文宋体"/>
              </a:rPr>
              <a:t>17 </a:t>
            </a:r>
            <a:r>
              <a:rPr lang="zh-CN" altLang="en-US" sz="3600" dirty="0" smtClean="0">
                <a:latin typeface="华文宋体"/>
                <a:ea typeface="华文宋体"/>
                <a:cs typeface="华文宋体"/>
              </a:rPr>
              <a:t>）</a:t>
            </a:r>
            <a:endParaRPr lang="en-US" sz="3600" dirty="0">
              <a:latin typeface="华文宋体"/>
              <a:ea typeface="华文宋体"/>
              <a:cs typeface="华文宋体"/>
            </a:endParaRPr>
          </a:p>
        </p:txBody>
      </p:sp>
    </p:spTree>
    <p:extLst>
      <p:ext uri="{BB962C8B-B14F-4D97-AF65-F5344CB8AC3E}">
        <p14:creationId xmlns:p14="http://schemas.microsoft.com/office/powerpoint/2010/main" val="35530646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223839"/>
            <a:ext cx="9144000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dirty="0" smtClean="0">
                <a:solidFill>
                  <a:srgbClr val="FFFF00"/>
                </a:solidFill>
                <a:latin typeface="华文宋体"/>
                <a:ea typeface="华文宋体"/>
                <a:cs typeface="华文宋体"/>
              </a:rPr>
              <a:t>神主动与罪人立约，给罪人出路</a:t>
            </a:r>
            <a:endParaRPr lang="en-CA" altLang="zh-CN" sz="3600" dirty="0" smtClean="0">
              <a:solidFill>
                <a:srgbClr val="FFFF00"/>
              </a:solidFill>
              <a:latin typeface="华文宋体"/>
              <a:ea typeface="华文宋体"/>
              <a:cs typeface="华文宋体"/>
            </a:endParaRPr>
          </a:p>
          <a:p>
            <a:endParaRPr lang="en-CA" sz="3600" dirty="0">
              <a:solidFill>
                <a:srgbClr val="FFFF00"/>
              </a:solidFill>
              <a:latin typeface="华文宋体"/>
              <a:ea typeface="华文宋体"/>
              <a:cs typeface="华文宋体"/>
            </a:endParaRPr>
          </a:p>
          <a:p>
            <a:r>
              <a:rPr lang="en-CA" sz="3600" dirty="0" smtClean="0">
                <a:solidFill>
                  <a:srgbClr val="FFFF00"/>
                </a:solidFill>
                <a:latin typeface="华文宋体"/>
                <a:ea typeface="华文宋体"/>
                <a:cs typeface="华文宋体"/>
              </a:rPr>
              <a:t>  </a:t>
            </a:r>
            <a:endParaRPr lang="en-CA" altLang="zh-CN" sz="3600" dirty="0" smtClean="0">
              <a:latin typeface="华文宋体"/>
              <a:ea typeface="华文宋体"/>
              <a:cs typeface="华文宋体"/>
            </a:endParaRPr>
          </a:p>
        </p:txBody>
      </p:sp>
      <p:pic>
        <p:nvPicPr>
          <p:cNvPr id="2" name="Picture 1" descr="Screen Shot 2014-03-01 at 10.59.14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3751" y="1223823"/>
            <a:ext cx="4838577" cy="387985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408519" y="5103673"/>
            <a:ext cx="6186309" cy="17543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3600" dirty="0" smtClean="0"/>
              <a:t>耶稣成为我们的赎罪祭</a:t>
            </a:r>
            <a:endParaRPr lang="en-CA" altLang="zh-CN" sz="3600" dirty="0" smtClean="0"/>
          </a:p>
          <a:p>
            <a:pPr algn="ctr"/>
            <a:endParaRPr lang="en-CA" sz="3600" dirty="0"/>
          </a:p>
          <a:p>
            <a:pPr algn="ctr"/>
            <a:r>
              <a:rPr lang="zh-CN" altLang="en-US" sz="3600" dirty="0" smtClean="0"/>
              <a:t>圣灵帮助我们从里到外的更新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1280509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zh-CN" altLang="en-US" sz="3600" dirty="0" smtClean="0">
                <a:latin typeface="华文宋体"/>
                <a:ea typeface="华文宋体"/>
                <a:cs typeface="华文宋体"/>
              </a:rPr>
              <a:t>从圣经到生活</a:t>
            </a:r>
            <a:endParaRPr lang="en-US" sz="3600" dirty="0">
              <a:latin typeface="华文宋体"/>
              <a:ea typeface="华文宋体"/>
              <a:cs typeface="华文宋体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1553111"/>
            <a:ext cx="9296400" cy="5016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zh-CN" altLang="en-US" sz="3200" dirty="0">
                <a:latin typeface="华文宋体"/>
                <a:ea typeface="华文宋体"/>
                <a:cs typeface="华文宋体"/>
              </a:rPr>
              <a:t>每天朗读以赛亚书</a:t>
            </a:r>
            <a:r>
              <a:rPr lang="en-US" sz="3200" dirty="0">
                <a:latin typeface="华文宋体"/>
                <a:ea typeface="华文宋体"/>
                <a:cs typeface="华文宋体"/>
              </a:rPr>
              <a:t> 53</a:t>
            </a:r>
            <a:r>
              <a:rPr lang="zh-CN" altLang="en-US" sz="3200" dirty="0">
                <a:latin typeface="华文宋体"/>
                <a:ea typeface="华文宋体"/>
                <a:cs typeface="华文宋体"/>
              </a:rPr>
              <a:t>三</a:t>
            </a:r>
            <a:r>
              <a:rPr lang="zh-CN" altLang="en-US" sz="3200" dirty="0" smtClean="0">
                <a:latin typeface="华文宋体"/>
                <a:ea typeface="华文宋体"/>
                <a:cs typeface="华文宋体"/>
              </a:rPr>
              <a:t>遍</a:t>
            </a:r>
            <a:r>
              <a:rPr lang="zh-CN" altLang="en-US" sz="3200" dirty="0" smtClean="0">
                <a:latin typeface="华文宋体"/>
                <a:ea typeface="华文宋体"/>
                <a:cs typeface="华文宋体"/>
              </a:rPr>
              <a:t>，思考其</a:t>
            </a:r>
            <a:r>
              <a:rPr lang="zh-CN" altLang="en-US" sz="3200" smtClean="0">
                <a:latin typeface="华文宋体"/>
                <a:ea typeface="华文宋体"/>
                <a:cs typeface="华文宋体"/>
              </a:rPr>
              <a:t>中的意思</a:t>
            </a:r>
            <a:endParaRPr lang="en-CA" altLang="zh-CN" sz="3200" smtClean="0">
              <a:latin typeface="华文宋体"/>
              <a:ea typeface="华文宋体"/>
              <a:cs typeface="华文宋体"/>
            </a:endParaRPr>
          </a:p>
          <a:p>
            <a:pPr marL="514350" indent="-514350">
              <a:buFont typeface="+mj-lt"/>
              <a:buAutoNum type="arabicPeriod"/>
            </a:pPr>
            <a:endParaRPr lang="en-CA" altLang="zh-CN" sz="3200" dirty="0">
              <a:latin typeface="华文宋体"/>
              <a:ea typeface="华文宋体"/>
              <a:cs typeface="华文宋体"/>
            </a:endParaRPr>
          </a:p>
          <a:p>
            <a:pPr marL="514350" indent="-514350">
              <a:buFont typeface="+mj-lt"/>
              <a:buAutoNum type="arabicPeriod"/>
            </a:pPr>
            <a:r>
              <a:rPr lang="zh-CN" altLang="en-US" sz="3200" dirty="0" smtClean="0">
                <a:latin typeface="华文宋体"/>
                <a:ea typeface="华文宋体"/>
                <a:cs typeface="华文宋体"/>
              </a:rPr>
              <a:t>祷</a:t>
            </a:r>
            <a:r>
              <a:rPr lang="zh-CN" altLang="en-US" sz="3200" dirty="0">
                <a:latin typeface="华文宋体"/>
                <a:ea typeface="华文宋体"/>
                <a:cs typeface="华文宋体"/>
              </a:rPr>
              <a:t>告</a:t>
            </a:r>
            <a:r>
              <a:rPr lang="zh-CN" altLang="en-US" sz="3200" dirty="0" smtClean="0">
                <a:latin typeface="华文宋体"/>
                <a:ea typeface="华文宋体"/>
                <a:cs typeface="华文宋体"/>
              </a:rPr>
              <a:t>：“</a:t>
            </a:r>
            <a:r>
              <a:rPr lang="zh-CN" altLang="en-US" sz="3200" dirty="0" smtClean="0">
                <a:latin typeface="华文宋体"/>
                <a:ea typeface="华文宋体"/>
                <a:cs typeface="华文宋体"/>
              </a:rPr>
              <a:t>公义慈爱的神</a:t>
            </a:r>
            <a:r>
              <a:rPr lang="zh-CN" altLang="en-US" sz="3200" dirty="0" smtClean="0">
                <a:latin typeface="华文宋体"/>
                <a:ea typeface="华文宋体"/>
                <a:cs typeface="华文宋体"/>
              </a:rPr>
              <a:t>，</a:t>
            </a:r>
            <a:r>
              <a:rPr lang="zh-CN" altLang="en-US" sz="3200" dirty="0" smtClean="0">
                <a:latin typeface="华文宋体"/>
                <a:ea typeface="华文宋体"/>
                <a:cs typeface="华文宋体"/>
              </a:rPr>
              <a:t>救主耶稣，</a:t>
            </a:r>
            <a:r>
              <a:rPr lang="zh-CN" altLang="en-US" sz="3200" dirty="0" smtClean="0">
                <a:latin typeface="华文宋体"/>
                <a:ea typeface="华文宋体"/>
                <a:cs typeface="华文宋体"/>
              </a:rPr>
              <a:t> </a:t>
            </a:r>
            <a:r>
              <a:rPr lang="zh-CN" altLang="en-US" sz="3200" dirty="0">
                <a:latin typeface="华文宋体"/>
                <a:ea typeface="华文宋体"/>
                <a:cs typeface="华文宋体"/>
              </a:rPr>
              <a:t>我感谢你不按着我的罪惩罚</a:t>
            </a:r>
            <a:r>
              <a:rPr lang="zh-CN" altLang="en-US" sz="3200" dirty="0" smtClean="0">
                <a:latin typeface="华文宋体"/>
                <a:ea typeface="华文宋体"/>
                <a:cs typeface="华文宋体"/>
              </a:rPr>
              <a:t>我。你</a:t>
            </a:r>
            <a:r>
              <a:rPr lang="zh-CN" altLang="en-US" sz="3200" dirty="0">
                <a:latin typeface="华文宋体"/>
                <a:ea typeface="华文宋体"/>
                <a:cs typeface="华文宋体"/>
              </a:rPr>
              <a:t>最大的惩罚就</a:t>
            </a:r>
            <a:r>
              <a:rPr lang="zh-CN" altLang="en-US" sz="3200" dirty="0" smtClean="0">
                <a:latin typeface="华文宋体"/>
                <a:ea typeface="华文宋体"/>
                <a:cs typeface="华文宋体"/>
              </a:rPr>
              <a:t>是</a:t>
            </a:r>
            <a:r>
              <a:rPr lang="zh-CN" altLang="en-US" sz="3200" dirty="0" smtClean="0">
                <a:latin typeface="华文宋体"/>
                <a:ea typeface="华文宋体"/>
                <a:cs typeface="华文宋体"/>
              </a:rPr>
              <a:t>放任我、</a:t>
            </a:r>
            <a:r>
              <a:rPr lang="zh-CN" altLang="en-US" sz="3200" dirty="0" smtClean="0">
                <a:latin typeface="华文宋体"/>
                <a:ea typeface="华文宋体"/>
                <a:cs typeface="华文宋体"/>
              </a:rPr>
              <a:t>任</a:t>
            </a:r>
            <a:r>
              <a:rPr lang="zh-CN" altLang="en-US" sz="3200" dirty="0">
                <a:latin typeface="华文宋体"/>
                <a:ea typeface="华文宋体"/>
                <a:cs typeface="华文宋体"/>
              </a:rPr>
              <a:t>凭</a:t>
            </a:r>
            <a:r>
              <a:rPr lang="zh-CN" altLang="en-US" sz="3200" dirty="0" smtClean="0">
                <a:latin typeface="华文宋体"/>
                <a:ea typeface="华文宋体"/>
                <a:cs typeface="华文宋体"/>
              </a:rPr>
              <a:t>我</a:t>
            </a:r>
            <a:r>
              <a:rPr lang="zh-CN" altLang="en-US" sz="3200" dirty="0" smtClean="0">
                <a:latin typeface="华文宋体"/>
                <a:ea typeface="华文宋体"/>
                <a:cs typeface="华文宋体"/>
              </a:rPr>
              <a:t>去</a:t>
            </a:r>
            <a:r>
              <a:rPr lang="zh-CN" altLang="en-US" sz="3200" dirty="0" smtClean="0">
                <a:latin typeface="华文宋体"/>
                <a:ea typeface="华文宋体"/>
                <a:cs typeface="华文宋体"/>
              </a:rPr>
              <a:t>追</a:t>
            </a:r>
            <a:r>
              <a:rPr lang="zh-CN" altLang="en-US" sz="3200" dirty="0">
                <a:latin typeface="华文宋体"/>
                <a:ea typeface="华文宋体"/>
                <a:cs typeface="华文宋体"/>
              </a:rPr>
              <a:t>求享乐和成</a:t>
            </a:r>
            <a:r>
              <a:rPr lang="zh-CN" altLang="en-US" sz="3200" dirty="0" smtClean="0">
                <a:latin typeface="华文宋体"/>
                <a:ea typeface="华文宋体"/>
                <a:cs typeface="华文宋体"/>
              </a:rPr>
              <a:t>功</a:t>
            </a:r>
            <a:r>
              <a:rPr lang="zh-CN" altLang="en-US" sz="3200" dirty="0" smtClean="0">
                <a:latin typeface="华文宋体"/>
                <a:ea typeface="华文宋体"/>
                <a:cs typeface="华文宋体"/>
              </a:rPr>
              <a:t>，死在罪恶过犯之中</a:t>
            </a:r>
            <a:r>
              <a:rPr lang="zh-CN" altLang="en-US" sz="3200" dirty="0" smtClean="0">
                <a:latin typeface="华文宋体"/>
                <a:ea typeface="华文宋体"/>
                <a:cs typeface="华文宋体"/>
              </a:rPr>
              <a:t>。</a:t>
            </a:r>
            <a:r>
              <a:rPr lang="zh-CN" altLang="en-US" sz="3200" dirty="0" smtClean="0">
                <a:latin typeface="华文宋体"/>
                <a:ea typeface="华文宋体"/>
                <a:cs typeface="华文宋体"/>
              </a:rPr>
              <a:t>感谢你让我的灵苏醒过来。</a:t>
            </a:r>
            <a:r>
              <a:rPr lang="zh-CN" altLang="en-US" sz="3200" dirty="0" smtClean="0">
                <a:latin typeface="华文宋体"/>
                <a:ea typeface="华文宋体"/>
                <a:cs typeface="华文宋体"/>
              </a:rPr>
              <a:t>每</a:t>
            </a:r>
            <a:r>
              <a:rPr lang="zh-CN" altLang="en-US" sz="3200" dirty="0">
                <a:latin typeface="华文宋体"/>
                <a:ea typeface="华文宋体"/>
                <a:cs typeface="华文宋体"/>
              </a:rPr>
              <a:t>当我再犯罪的时候，求主不要停止管教我，用我承受得住的痛苦让我转回</a:t>
            </a:r>
            <a:r>
              <a:rPr lang="zh-CN" altLang="en-US" sz="3200" dirty="0" smtClean="0">
                <a:latin typeface="华文宋体"/>
                <a:ea typeface="华文宋体"/>
                <a:cs typeface="华文宋体"/>
              </a:rPr>
              <a:t>，</a:t>
            </a:r>
            <a:r>
              <a:rPr lang="zh-CN" altLang="en-US" sz="3200" dirty="0" smtClean="0">
                <a:latin typeface="华文宋体"/>
                <a:ea typeface="华文宋体"/>
                <a:cs typeface="华文宋体"/>
              </a:rPr>
              <a:t>饶恕我，</a:t>
            </a:r>
            <a:r>
              <a:rPr lang="zh-CN" altLang="en-US" sz="3200" dirty="0" smtClean="0">
                <a:latin typeface="华文宋体"/>
                <a:ea typeface="华文宋体"/>
                <a:cs typeface="华文宋体"/>
              </a:rPr>
              <a:t>塑</a:t>
            </a:r>
            <a:r>
              <a:rPr lang="zh-CN" altLang="en-US" sz="3200" dirty="0">
                <a:latin typeface="华文宋体"/>
                <a:ea typeface="华文宋体"/>
                <a:cs typeface="华文宋体"/>
              </a:rPr>
              <a:t>造我使我更像你。”</a:t>
            </a:r>
            <a:r>
              <a:rPr lang="en-US" sz="3200" dirty="0">
                <a:latin typeface="华文宋体"/>
                <a:ea typeface="华文宋体"/>
                <a:cs typeface="华文宋体"/>
              </a:rPr>
              <a:t> </a:t>
            </a:r>
            <a:endParaRPr lang="en-US" sz="3200" dirty="0" smtClean="0">
              <a:latin typeface="华文宋体"/>
              <a:ea typeface="华文宋体"/>
              <a:cs typeface="华文宋体"/>
            </a:endParaRPr>
          </a:p>
          <a:p>
            <a:endParaRPr lang="en-US" sz="3200" dirty="0" smtClean="0">
              <a:latin typeface="华文宋体"/>
              <a:ea typeface="华文宋体"/>
              <a:cs typeface="华文宋体"/>
            </a:endParaRPr>
          </a:p>
          <a:p>
            <a:pPr marL="514350" indent="-514350">
              <a:buFont typeface="+mj-lt"/>
              <a:buAutoNum type="arabicPeriod"/>
            </a:pPr>
            <a:r>
              <a:rPr lang="zh-CN" altLang="en-US" sz="3200" dirty="0" smtClean="0">
                <a:latin typeface="华文宋体"/>
                <a:ea typeface="华文宋体"/>
                <a:cs typeface="华文宋体"/>
              </a:rPr>
              <a:t>报名受洗，为主作见证</a:t>
            </a:r>
            <a:endParaRPr lang="en-CA" altLang="zh-CN" sz="3200" dirty="0">
              <a:latin typeface="华文宋体"/>
              <a:ea typeface="华文宋体"/>
              <a:cs typeface="华文宋体"/>
            </a:endParaRPr>
          </a:p>
        </p:txBody>
      </p:sp>
    </p:spTree>
    <p:extLst>
      <p:ext uri="{BB962C8B-B14F-4D97-AF65-F5344CB8AC3E}">
        <p14:creationId xmlns:p14="http://schemas.microsoft.com/office/powerpoint/2010/main" val="24624711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0"/>
            <a:ext cx="9144000" cy="66787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CA" sz="3200" dirty="0">
              <a:latin typeface="华文宋体"/>
              <a:ea typeface="华文宋体"/>
              <a:cs typeface="华文宋体"/>
            </a:endParaRPr>
          </a:p>
          <a:p>
            <a:r>
              <a:rPr lang="zh-CN" altLang="en-US" sz="3600" dirty="0" smtClean="0">
                <a:latin typeface="华文宋体"/>
                <a:ea typeface="华文宋体"/>
                <a:cs typeface="华文宋体"/>
              </a:rPr>
              <a:t>以弗所书</a:t>
            </a:r>
            <a:r>
              <a:rPr lang="en-US" altLang="zh-CN" sz="3600" dirty="0" smtClean="0">
                <a:latin typeface="华文宋体"/>
                <a:ea typeface="华文宋体"/>
                <a:cs typeface="华文宋体"/>
              </a:rPr>
              <a:t> </a:t>
            </a:r>
            <a:r>
              <a:rPr lang="en-US" sz="3600" dirty="0" smtClean="0">
                <a:latin typeface="华文宋体"/>
                <a:ea typeface="华文宋体"/>
                <a:cs typeface="华文宋体"/>
              </a:rPr>
              <a:t>4</a:t>
            </a:r>
            <a:r>
              <a:rPr lang="zh-CN" altLang="en-US" sz="3600" dirty="0">
                <a:latin typeface="华文宋体"/>
                <a:ea typeface="华文宋体"/>
                <a:cs typeface="华文宋体"/>
              </a:rPr>
              <a:t>：</a:t>
            </a:r>
            <a:r>
              <a:rPr lang="en-US" sz="3600" dirty="0" smtClean="0">
                <a:latin typeface="华文宋体"/>
                <a:ea typeface="华文宋体"/>
                <a:cs typeface="华文宋体"/>
              </a:rPr>
              <a:t>17</a:t>
            </a:r>
            <a:r>
              <a:rPr lang="en-US" altLang="zh-CN" sz="3600" dirty="0" smtClean="0">
                <a:latin typeface="华文宋体"/>
                <a:ea typeface="华文宋体"/>
                <a:cs typeface="华文宋体"/>
              </a:rPr>
              <a:t>-24</a:t>
            </a:r>
            <a:r>
              <a:rPr lang="en-US" sz="3600" dirty="0" smtClean="0">
                <a:latin typeface="华文宋体"/>
                <a:ea typeface="华文宋体"/>
                <a:cs typeface="华文宋体"/>
              </a:rPr>
              <a:t> </a:t>
            </a:r>
            <a:r>
              <a:rPr lang="zh-CN" altLang="en-US" sz="3600" dirty="0">
                <a:latin typeface="华文宋体"/>
                <a:ea typeface="华文宋体"/>
                <a:cs typeface="华文宋体"/>
              </a:rPr>
              <a:t>所以我说，且在主里确实地说，你们行事，不要再像外邦人存虚妄的心行事。他们心地昏昧，与神所赐的生命隔绝了，都因自己无知，心里刚硬；良心既然丧尽，就放纵私欲，贪行种种的污秽。</a:t>
            </a:r>
            <a:r>
              <a:rPr lang="zh-CN" altLang="en-US" sz="3600" dirty="0">
                <a:solidFill>
                  <a:srgbClr val="FFFF00"/>
                </a:solidFill>
                <a:latin typeface="华文宋体"/>
                <a:ea typeface="华文宋体"/>
                <a:cs typeface="华文宋体"/>
              </a:rPr>
              <a:t>你们学了基督，却不是这样。如果你们听过他的道，领了他的教，学了他的真理，就要</a:t>
            </a:r>
            <a:r>
              <a:rPr lang="zh-CN" altLang="en-US" sz="3600" dirty="0">
                <a:latin typeface="华文宋体"/>
                <a:ea typeface="华文宋体"/>
                <a:cs typeface="华文宋体"/>
              </a:rPr>
              <a:t>脱去你们从前行为上的旧人，这旧人是因私欲的迷惑渐渐变坏的。又要将你们的心志改换一新，并且穿上新人，这新人是照着神的形象造的，有真理的仁义和圣洁</a:t>
            </a:r>
            <a:r>
              <a:rPr lang="zh-CN" altLang="en-US" sz="3600" dirty="0" smtClean="0">
                <a:latin typeface="华文宋体"/>
                <a:ea typeface="华文宋体"/>
                <a:cs typeface="华文宋体"/>
              </a:rPr>
              <a:t>。</a:t>
            </a:r>
            <a:endParaRPr lang="en-US" sz="3600" dirty="0">
              <a:latin typeface="华文宋体"/>
              <a:ea typeface="华文宋体"/>
              <a:cs typeface="华文宋体"/>
            </a:endParaRPr>
          </a:p>
        </p:txBody>
      </p:sp>
    </p:spTree>
    <p:extLst>
      <p:ext uri="{BB962C8B-B14F-4D97-AF65-F5344CB8AC3E}">
        <p14:creationId xmlns:p14="http://schemas.microsoft.com/office/powerpoint/2010/main" val="6908202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223839"/>
            <a:ext cx="9144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dirty="0" smtClean="0">
                <a:latin typeface="华文宋体"/>
                <a:ea typeface="华文宋体"/>
                <a:cs typeface="华文宋体"/>
              </a:rPr>
              <a:t>罪的结果是什么？</a:t>
            </a:r>
            <a:endParaRPr lang="en-CA" altLang="zh-CN" sz="3600" dirty="0" smtClean="0">
              <a:latin typeface="华文宋体"/>
              <a:ea typeface="华文宋体"/>
              <a:cs typeface="华文宋体"/>
            </a:endParaRPr>
          </a:p>
          <a:p>
            <a:endParaRPr lang="en-CA" altLang="zh-CN" sz="3600" dirty="0">
              <a:latin typeface="华文宋体"/>
              <a:ea typeface="华文宋体"/>
              <a:cs typeface="华文宋体"/>
            </a:endParaRPr>
          </a:p>
          <a:p>
            <a:r>
              <a:rPr lang="en-CA" altLang="zh-CN" sz="3600" dirty="0" smtClean="0">
                <a:latin typeface="华文宋体"/>
                <a:ea typeface="华文宋体"/>
                <a:cs typeface="华文宋体"/>
              </a:rPr>
              <a:t>   </a:t>
            </a:r>
            <a:r>
              <a:rPr lang="zh-CN" altLang="en-US" sz="3600" dirty="0" smtClean="0">
                <a:latin typeface="华文宋体"/>
                <a:ea typeface="华文宋体"/>
                <a:cs typeface="华文宋体"/>
              </a:rPr>
              <a:t>罗马书</a:t>
            </a:r>
            <a:r>
              <a:rPr lang="en-CA" altLang="zh-CN" sz="3600" dirty="0" smtClean="0">
                <a:latin typeface="华文宋体"/>
                <a:ea typeface="华文宋体"/>
                <a:cs typeface="华文宋体"/>
              </a:rPr>
              <a:t>6</a:t>
            </a:r>
            <a:r>
              <a:rPr lang="zh-CN" altLang="en-US" sz="3600" dirty="0" smtClean="0">
                <a:latin typeface="华文宋体"/>
                <a:ea typeface="华文宋体"/>
                <a:cs typeface="华文宋体"/>
              </a:rPr>
              <a:t>：</a:t>
            </a:r>
            <a:r>
              <a:rPr lang="en-CA" altLang="zh-CN" sz="3600" dirty="0" smtClean="0">
                <a:latin typeface="华文宋体"/>
                <a:ea typeface="华文宋体"/>
                <a:cs typeface="华文宋体"/>
              </a:rPr>
              <a:t>23 </a:t>
            </a:r>
            <a:r>
              <a:rPr lang="zh-CN" altLang="en-US" sz="3600" dirty="0" smtClean="0">
                <a:latin typeface="华文宋体"/>
                <a:ea typeface="华文宋体"/>
                <a:cs typeface="华文宋体"/>
              </a:rPr>
              <a:t>罪的工价乃是死</a:t>
            </a:r>
            <a:endParaRPr lang="en-CA" altLang="zh-CN" sz="3600" dirty="0" smtClean="0">
              <a:latin typeface="华文宋体"/>
              <a:ea typeface="华文宋体"/>
              <a:cs typeface="华文宋体"/>
            </a:endParaRPr>
          </a:p>
          <a:p>
            <a:r>
              <a:rPr lang="en-US" altLang="zh-CN" sz="3600" dirty="0" smtClean="0">
                <a:latin typeface="华文宋体"/>
                <a:ea typeface="华文宋体"/>
                <a:cs typeface="华文宋体"/>
              </a:rPr>
              <a:t>   </a:t>
            </a:r>
            <a:r>
              <a:rPr lang="zh-CN" altLang="en-US" sz="3600" dirty="0" smtClean="0">
                <a:latin typeface="华文宋体"/>
                <a:ea typeface="华文宋体"/>
                <a:cs typeface="华文宋体"/>
              </a:rPr>
              <a:t>以赛亚书</a:t>
            </a:r>
            <a:r>
              <a:rPr lang="en-US" altLang="zh-CN" sz="3600" dirty="0" smtClean="0">
                <a:latin typeface="华文宋体"/>
                <a:ea typeface="华文宋体"/>
                <a:cs typeface="华文宋体"/>
              </a:rPr>
              <a:t> 59</a:t>
            </a:r>
            <a:r>
              <a:rPr lang="zh-CN" altLang="en-US" sz="3600" dirty="0" smtClean="0">
                <a:latin typeface="华文宋体"/>
                <a:ea typeface="华文宋体"/>
                <a:cs typeface="华文宋体"/>
              </a:rPr>
              <a:t>：</a:t>
            </a:r>
            <a:r>
              <a:rPr lang="en-CA" altLang="zh-CN" sz="3600" dirty="0" smtClean="0">
                <a:latin typeface="华文宋体"/>
                <a:ea typeface="华文宋体"/>
                <a:cs typeface="华文宋体"/>
              </a:rPr>
              <a:t>2 </a:t>
            </a:r>
            <a:r>
              <a:rPr lang="zh-CN" altLang="en-US" sz="3600" dirty="0" smtClean="0">
                <a:latin typeface="华文宋体"/>
                <a:ea typeface="华文宋体"/>
                <a:cs typeface="华文宋体"/>
              </a:rPr>
              <a:t>但</a:t>
            </a:r>
            <a:r>
              <a:rPr lang="zh-CN" altLang="en-US" sz="3600" dirty="0">
                <a:latin typeface="华文宋体"/>
                <a:ea typeface="华文宋体"/>
                <a:cs typeface="华文宋体"/>
              </a:rPr>
              <a:t>你们的罪孽使你们</a:t>
            </a:r>
            <a:r>
              <a:rPr lang="zh-CN" altLang="en-US" sz="3600" dirty="0" smtClean="0">
                <a:latin typeface="华文宋体"/>
                <a:ea typeface="华文宋体"/>
                <a:cs typeface="华文宋体"/>
              </a:rPr>
              <a:t>与</a:t>
            </a:r>
            <a:r>
              <a:rPr lang="zh-CN" altLang="en-US" sz="3600" dirty="0" smtClean="0">
                <a:latin typeface="华文宋体"/>
                <a:ea typeface="华文宋体"/>
                <a:cs typeface="华文宋体"/>
              </a:rPr>
              <a:t>神</a:t>
            </a:r>
            <a:r>
              <a:rPr lang="en-US" altLang="zh-CN" sz="3600" dirty="0" smtClean="0">
                <a:latin typeface="华文宋体"/>
                <a:ea typeface="华文宋体"/>
                <a:cs typeface="华文宋体"/>
              </a:rPr>
              <a:t>  </a:t>
            </a:r>
          </a:p>
          <a:p>
            <a:r>
              <a:rPr lang="en-US" altLang="zh-CN" sz="3600" dirty="0">
                <a:latin typeface="华文宋体"/>
                <a:ea typeface="华文宋体"/>
                <a:cs typeface="华文宋体"/>
              </a:rPr>
              <a:t> </a:t>
            </a:r>
            <a:r>
              <a:rPr lang="en-US" altLang="zh-CN" sz="3600" dirty="0" smtClean="0">
                <a:latin typeface="华文宋体"/>
                <a:ea typeface="华文宋体"/>
                <a:cs typeface="华文宋体"/>
              </a:rPr>
              <a:t>       </a:t>
            </a:r>
            <a:r>
              <a:rPr lang="zh-CN" altLang="en-US" sz="3600" dirty="0" smtClean="0">
                <a:latin typeface="华文宋体"/>
                <a:ea typeface="华文宋体"/>
                <a:cs typeface="华文宋体"/>
              </a:rPr>
              <a:t>隔</a:t>
            </a:r>
            <a:r>
              <a:rPr lang="zh-CN" altLang="en-US" sz="3600" dirty="0">
                <a:latin typeface="华文宋体"/>
                <a:ea typeface="华文宋体"/>
                <a:cs typeface="华文宋体"/>
              </a:rPr>
              <a:t>绝。你们的罪恶使他掩面不听你们</a:t>
            </a:r>
            <a:r>
              <a:rPr lang="en-US" sz="3600" dirty="0">
                <a:latin typeface="华文宋体"/>
                <a:ea typeface="华文宋体"/>
                <a:cs typeface="华文宋体"/>
              </a:rPr>
              <a:t> </a:t>
            </a:r>
            <a:endParaRPr lang="en-CA" altLang="zh-CN" sz="3600" dirty="0" smtClean="0">
              <a:latin typeface="华文宋体"/>
              <a:ea typeface="华文宋体"/>
              <a:cs typeface="华文宋体"/>
            </a:endParaRPr>
          </a:p>
        </p:txBody>
      </p:sp>
      <p:pic>
        <p:nvPicPr>
          <p:cNvPr id="2" name="Picture 1" descr="Screen Shot 2014-03-01 at 10.24.58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0700" y="3086161"/>
            <a:ext cx="4931833" cy="35629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29747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223839"/>
            <a:ext cx="9144000" cy="6186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dirty="0" smtClean="0">
                <a:solidFill>
                  <a:srgbClr val="FFFF00"/>
                </a:solidFill>
                <a:latin typeface="华文宋体"/>
                <a:ea typeface="华文宋体"/>
                <a:cs typeface="华文宋体"/>
              </a:rPr>
              <a:t>旧约的启示：耶和华是独一的真神，是万物的创造主和主宰。</a:t>
            </a:r>
            <a:endParaRPr lang="en-CA" altLang="zh-CN" sz="3600" dirty="0" smtClean="0">
              <a:solidFill>
                <a:srgbClr val="FFFF00"/>
              </a:solidFill>
              <a:latin typeface="华文宋体"/>
              <a:ea typeface="华文宋体"/>
              <a:cs typeface="华文宋体"/>
            </a:endParaRPr>
          </a:p>
          <a:p>
            <a:endParaRPr lang="en-CA" altLang="zh-CN" sz="3600" dirty="0">
              <a:latin typeface="华文宋体"/>
              <a:ea typeface="华文宋体"/>
              <a:cs typeface="华文宋体"/>
            </a:endParaRPr>
          </a:p>
          <a:p>
            <a:r>
              <a:rPr lang="zh-CN" altLang="en-US" sz="3200" dirty="0" smtClean="0">
                <a:latin typeface="华文宋体"/>
                <a:ea typeface="华文宋体"/>
                <a:cs typeface="华文宋体"/>
              </a:rPr>
              <a:t>万</a:t>
            </a:r>
            <a:r>
              <a:rPr lang="zh-CN" altLang="en-US" sz="3200" dirty="0">
                <a:latin typeface="华文宋体"/>
                <a:ea typeface="华文宋体"/>
                <a:cs typeface="华文宋体"/>
              </a:rPr>
              <a:t>军之耶和华如此说</a:t>
            </a:r>
            <a:r>
              <a:rPr lang="zh-CN" altLang="en-US" sz="3200" dirty="0" smtClean="0">
                <a:latin typeface="华文宋体"/>
                <a:ea typeface="华文宋体"/>
                <a:cs typeface="华文宋体"/>
              </a:rPr>
              <a:t>：</a:t>
            </a:r>
            <a:r>
              <a:rPr lang="en-CA" altLang="zh-CN" sz="3200" dirty="0" smtClean="0">
                <a:latin typeface="华文宋体"/>
                <a:ea typeface="华文宋体"/>
                <a:cs typeface="华文宋体"/>
              </a:rPr>
              <a:t>‘</a:t>
            </a:r>
            <a:r>
              <a:rPr lang="zh-CN" altLang="en-US" sz="3200" dirty="0" smtClean="0">
                <a:latin typeface="华文宋体"/>
                <a:ea typeface="华文宋体"/>
                <a:cs typeface="华文宋体"/>
              </a:rPr>
              <a:t>我</a:t>
            </a:r>
            <a:r>
              <a:rPr lang="zh-CN" altLang="en-US" sz="3200" dirty="0">
                <a:latin typeface="华文宋体"/>
                <a:ea typeface="华文宋体"/>
                <a:cs typeface="华文宋体"/>
              </a:rPr>
              <a:t>是首先的，我是末后的，除我以外再没有真神</a:t>
            </a:r>
            <a:r>
              <a:rPr lang="zh-CN" altLang="en-US" sz="3200" dirty="0" smtClean="0">
                <a:latin typeface="华文宋体"/>
                <a:ea typeface="华文宋体"/>
                <a:cs typeface="华文宋体"/>
              </a:rPr>
              <a:t>！</a:t>
            </a:r>
            <a:r>
              <a:rPr lang="en-CA" altLang="zh-CN" sz="3200" dirty="0" smtClean="0">
                <a:latin typeface="华文宋体"/>
                <a:ea typeface="华文宋体"/>
                <a:cs typeface="华文宋体"/>
              </a:rPr>
              <a:t>’</a:t>
            </a:r>
            <a:r>
              <a:rPr lang="zh-CN" altLang="en-US" sz="3200" dirty="0" smtClean="0">
                <a:latin typeface="华文宋体"/>
                <a:ea typeface="华文宋体"/>
                <a:cs typeface="华文宋体"/>
              </a:rPr>
              <a:t>（</a:t>
            </a:r>
            <a:r>
              <a:rPr lang="zh-CN" altLang="en-US" sz="3200" dirty="0" smtClean="0">
                <a:latin typeface="华文宋体"/>
                <a:ea typeface="华文宋体"/>
                <a:cs typeface="华文宋体"/>
              </a:rPr>
              <a:t>赛</a:t>
            </a:r>
            <a:r>
              <a:rPr lang="en-US" sz="3200" dirty="0" smtClean="0">
                <a:latin typeface="华文宋体"/>
                <a:ea typeface="华文宋体"/>
                <a:cs typeface="华文宋体"/>
              </a:rPr>
              <a:t> </a:t>
            </a:r>
            <a:r>
              <a:rPr lang="en-US" sz="3200" dirty="0">
                <a:latin typeface="华文宋体"/>
                <a:ea typeface="华文宋体"/>
                <a:cs typeface="华文宋体"/>
              </a:rPr>
              <a:t>44</a:t>
            </a:r>
            <a:r>
              <a:rPr lang="zh-CN" altLang="en-US" sz="3200" dirty="0">
                <a:latin typeface="华文宋体"/>
                <a:ea typeface="华文宋体"/>
                <a:cs typeface="华文宋体"/>
              </a:rPr>
              <a:t>：</a:t>
            </a:r>
            <a:r>
              <a:rPr lang="en-US" sz="3200" dirty="0">
                <a:latin typeface="华文宋体"/>
                <a:ea typeface="华文宋体"/>
                <a:cs typeface="华文宋体"/>
              </a:rPr>
              <a:t>6 </a:t>
            </a:r>
            <a:r>
              <a:rPr lang="zh-CN" altLang="en-US" sz="3200" dirty="0" smtClean="0">
                <a:latin typeface="华文宋体"/>
                <a:ea typeface="华文宋体"/>
                <a:cs typeface="华文宋体"/>
              </a:rPr>
              <a:t>）</a:t>
            </a:r>
            <a:endParaRPr lang="en-CA" altLang="zh-CN" sz="3200" dirty="0" smtClean="0">
              <a:latin typeface="华文宋体"/>
              <a:ea typeface="华文宋体"/>
              <a:cs typeface="华文宋体"/>
            </a:endParaRPr>
          </a:p>
          <a:p>
            <a:endParaRPr lang="en-CA" altLang="zh-CN" sz="3200" dirty="0" smtClean="0">
              <a:latin typeface="华文宋体"/>
              <a:ea typeface="华文宋体"/>
              <a:cs typeface="华文宋体"/>
            </a:endParaRPr>
          </a:p>
          <a:p>
            <a:r>
              <a:rPr lang="zh-CN" altLang="en-US" sz="3200" dirty="0" smtClean="0">
                <a:latin typeface="华文宋体"/>
                <a:ea typeface="华文宋体"/>
                <a:cs typeface="华文宋体"/>
              </a:rPr>
              <a:t>我</a:t>
            </a:r>
            <a:r>
              <a:rPr lang="zh-CN" altLang="en-US" sz="3200" dirty="0">
                <a:latin typeface="华文宋体"/>
                <a:ea typeface="华文宋体"/>
                <a:cs typeface="华文宋体"/>
              </a:rPr>
              <a:t>是耶和华，在我以外并没有别神。除了我以外再没有神</a:t>
            </a:r>
            <a:r>
              <a:rPr lang="zh-CN" altLang="en-US" sz="3200" dirty="0" smtClean="0">
                <a:latin typeface="华文宋体"/>
                <a:ea typeface="华文宋体"/>
                <a:cs typeface="华文宋体"/>
              </a:rPr>
              <a:t>。</a:t>
            </a:r>
            <a:r>
              <a:rPr lang="zh-CN" altLang="en-US" sz="3200" dirty="0" smtClean="0">
                <a:latin typeface="华文宋体"/>
                <a:ea typeface="华文宋体"/>
                <a:cs typeface="华文宋体"/>
              </a:rPr>
              <a:t>（赛</a:t>
            </a:r>
            <a:r>
              <a:rPr lang="en-CA" altLang="zh-CN" sz="3200" dirty="0" smtClean="0">
                <a:latin typeface="华文宋体"/>
                <a:ea typeface="华文宋体"/>
                <a:cs typeface="华文宋体"/>
              </a:rPr>
              <a:t>45</a:t>
            </a:r>
            <a:r>
              <a:rPr lang="zh-CN" altLang="en-US" sz="3200" dirty="0" smtClean="0">
                <a:latin typeface="华文宋体"/>
                <a:ea typeface="华文宋体"/>
                <a:cs typeface="华文宋体"/>
              </a:rPr>
              <a:t>：</a:t>
            </a:r>
            <a:r>
              <a:rPr lang="en-CA" altLang="zh-CN" sz="3200" dirty="0" smtClean="0">
                <a:latin typeface="华文宋体"/>
                <a:ea typeface="华文宋体"/>
                <a:cs typeface="华文宋体"/>
              </a:rPr>
              <a:t>5</a:t>
            </a:r>
            <a:r>
              <a:rPr lang="zh-CN" altLang="en-US" sz="3200" dirty="0" smtClean="0">
                <a:latin typeface="华文宋体"/>
                <a:ea typeface="华文宋体"/>
                <a:cs typeface="华文宋体"/>
              </a:rPr>
              <a:t>）</a:t>
            </a:r>
            <a:endParaRPr lang="en-CA" altLang="zh-CN" sz="3200" dirty="0" smtClean="0">
              <a:latin typeface="华文宋体"/>
              <a:ea typeface="华文宋体"/>
              <a:cs typeface="华文宋体"/>
            </a:endParaRPr>
          </a:p>
          <a:p>
            <a:endParaRPr lang="en-US" altLang="zh-CN" sz="3200" dirty="0">
              <a:latin typeface="华文宋体"/>
              <a:ea typeface="华文宋体"/>
              <a:cs typeface="华文宋体"/>
            </a:endParaRPr>
          </a:p>
          <a:p>
            <a:r>
              <a:rPr lang="zh-CN" altLang="en-US" sz="3200" dirty="0" smtClean="0">
                <a:latin typeface="华文宋体"/>
                <a:ea typeface="华文宋体"/>
                <a:cs typeface="华文宋体"/>
              </a:rPr>
              <a:t>创</a:t>
            </a:r>
            <a:r>
              <a:rPr lang="zh-CN" altLang="en-US" sz="3200" dirty="0">
                <a:latin typeface="华文宋体"/>
                <a:ea typeface="华文宋体"/>
                <a:cs typeface="华文宋体"/>
              </a:rPr>
              <a:t>造诸天的耶和华，制造成全大地的神，他创造坚定大地，并非使地荒凉，是要给人居住。他如此说：</a:t>
            </a:r>
            <a:r>
              <a:rPr lang="en-US" sz="3200" dirty="0">
                <a:latin typeface="华文宋体"/>
                <a:ea typeface="华文宋体"/>
                <a:cs typeface="华文宋体"/>
              </a:rPr>
              <a:t> ‘</a:t>
            </a:r>
            <a:r>
              <a:rPr lang="zh-CN" altLang="en-US" sz="3200" dirty="0">
                <a:latin typeface="华文宋体"/>
                <a:ea typeface="华文宋体"/>
                <a:cs typeface="华文宋体"/>
              </a:rPr>
              <a:t>我是耶和华，再</a:t>
            </a:r>
            <a:r>
              <a:rPr lang="zh-CN" altLang="en-US" sz="3200" dirty="0" smtClean="0">
                <a:latin typeface="华文宋体"/>
                <a:ea typeface="华文宋体"/>
                <a:cs typeface="华文宋体"/>
              </a:rPr>
              <a:t>无</a:t>
            </a:r>
            <a:r>
              <a:rPr lang="zh-CN" altLang="en-US" sz="3200" dirty="0" smtClean="0">
                <a:latin typeface="华文宋体"/>
                <a:ea typeface="华文宋体"/>
                <a:cs typeface="华文宋体"/>
              </a:rPr>
              <a:t>别神。</a:t>
            </a:r>
            <a:r>
              <a:rPr lang="en-CA" altLang="zh-CN" sz="3200" dirty="0" smtClean="0">
                <a:latin typeface="华文宋体"/>
                <a:ea typeface="华文宋体"/>
                <a:cs typeface="华文宋体"/>
              </a:rPr>
              <a:t>’</a:t>
            </a:r>
            <a:r>
              <a:rPr lang="zh-CN" altLang="en-US" sz="3200" dirty="0" smtClean="0">
                <a:latin typeface="华文宋体"/>
                <a:ea typeface="华文宋体"/>
                <a:cs typeface="华文宋体"/>
              </a:rPr>
              <a:t>（赛</a:t>
            </a:r>
            <a:r>
              <a:rPr lang="en-CA" altLang="zh-CN" sz="3200" dirty="0" smtClean="0">
                <a:latin typeface="华文宋体"/>
                <a:ea typeface="华文宋体"/>
                <a:cs typeface="华文宋体"/>
              </a:rPr>
              <a:t>45</a:t>
            </a:r>
            <a:r>
              <a:rPr lang="zh-CN" altLang="en-US" sz="3200" dirty="0" smtClean="0">
                <a:latin typeface="华文宋体"/>
                <a:ea typeface="华文宋体"/>
                <a:cs typeface="华文宋体"/>
              </a:rPr>
              <a:t>：</a:t>
            </a:r>
            <a:r>
              <a:rPr lang="en-CA" altLang="zh-CN" sz="3200" dirty="0" smtClean="0">
                <a:latin typeface="华文宋体"/>
                <a:ea typeface="华文宋体"/>
                <a:cs typeface="华文宋体"/>
              </a:rPr>
              <a:t>18</a:t>
            </a:r>
            <a:r>
              <a:rPr lang="zh-CN" altLang="en-US" sz="3200" dirty="0" smtClean="0">
                <a:latin typeface="华文宋体"/>
                <a:ea typeface="华文宋体"/>
                <a:cs typeface="华文宋体"/>
              </a:rPr>
              <a:t>）</a:t>
            </a:r>
            <a:endParaRPr lang="en-CA" altLang="zh-CN" sz="3200" dirty="0" smtClean="0">
              <a:latin typeface="华文宋体"/>
              <a:ea typeface="华文宋体"/>
              <a:cs typeface="华文宋体"/>
            </a:endParaRPr>
          </a:p>
        </p:txBody>
      </p:sp>
    </p:spTree>
    <p:extLst>
      <p:ext uri="{BB962C8B-B14F-4D97-AF65-F5344CB8AC3E}">
        <p14:creationId xmlns:p14="http://schemas.microsoft.com/office/powerpoint/2010/main" val="4881498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223839"/>
            <a:ext cx="9144000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dirty="0" smtClean="0">
                <a:solidFill>
                  <a:srgbClr val="FFFF00"/>
                </a:solidFill>
                <a:latin typeface="华文宋体"/>
                <a:ea typeface="华文宋体"/>
                <a:cs typeface="华文宋体"/>
              </a:rPr>
              <a:t>旧约的启示：耶和华是公义和圣洁的，恨恶罪恶，审判罪人。</a:t>
            </a:r>
            <a:endParaRPr lang="en-CA" altLang="zh-CN" sz="3600" dirty="0" smtClean="0">
              <a:solidFill>
                <a:srgbClr val="FFFF00"/>
              </a:solidFill>
              <a:latin typeface="华文宋体"/>
              <a:ea typeface="华文宋体"/>
              <a:cs typeface="华文宋体"/>
            </a:endParaRPr>
          </a:p>
          <a:p>
            <a:endParaRPr lang="en-CA" altLang="zh-CN" sz="3200" dirty="0">
              <a:latin typeface="华文宋体"/>
              <a:ea typeface="华文宋体"/>
              <a:cs typeface="华文宋体"/>
            </a:endParaRPr>
          </a:p>
          <a:p>
            <a:r>
              <a:rPr lang="zh-CN" altLang="en-US" sz="3200" dirty="0" smtClean="0">
                <a:latin typeface="华文宋体"/>
                <a:ea typeface="华文宋体"/>
                <a:cs typeface="华文宋体"/>
              </a:rPr>
              <a:t>神</a:t>
            </a:r>
            <a:r>
              <a:rPr lang="zh-CN" altLang="en-US" sz="3200" dirty="0">
                <a:latin typeface="华文宋体"/>
                <a:ea typeface="华文宋体"/>
                <a:cs typeface="华文宋体"/>
              </a:rPr>
              <a:t>啊，你的宝座是永永远远的，你的国权是正直的。你喜爱公义，恨恶罪恶</a:t>
            </a:r>
            <a:r>
              <a:rPr lang="zh-CN" altLang="en-US" sz="3200" dirty="0" smtClean="0">
                <a:latin typeface="华文宋体"/>
                <a:ea typeface="华文宋体"/>
                <a:cs typeface="华文宋体"/>
              </a:rPr>
              <a:t>。</a:t>
            </a:r>
            <a:r>
              <a:rPr lang="zh-CN" altLang="en-US" sz="3200" dirty="0" smtClean="0">
                <a:latin typeface="华文宋体"/>
                <a:ea typeface="华文宋体"/>
                <a:cs typeface="华文宋体"/>
              </a:rPr>
              <a:t>（</a:t>
            </a:r>
            <a:r>
              <a:rPr lang="zh-CN" altLang="en-US" sz="3200" dirty="0">
                <a:latin typeface="华文宋体"/>
                <a:ea typeface="华文宋体"/>
                <a:cs typeface="华文宋体"/>
              </a:rPr>
              <a:t>诗篇</a:t>
            </a:r>
            <a:r>
              <a:rPr lang="en-US" sz="3200" dirty="0">
                <a:latin typeface="华文宋体"/>
                <a:ea typeface="华文宋体"/>
                <a:cs typeface="华文宋体"/>
              </a:rPr>
              <a:t> 45</a:t>
            </a:r>
            <a:r>
              <a:rPr lang="zh-CN" altLang="en-US" sz="3200" dirty="0">
                <a:latin typeface="华文宋体"/>
                <a:ea typeface="华文宋体"/>
                <a:cs typeface="华文宋体"/>
              </a:rPr>
              <a:t>：</a:t>
            </a:r>
            <a:r>
              <a:rPr lang="en-US" sz="3200" dirty="0">
                <a:latin typeface="华文宋体"/>
                <a:ea typeface="华文宋体"/>
                <a:cs typeface="华文宋体"/>
              </a:rPr>
              <a:t>6 </a:t>
            </a:r>
            <a:r>
              <a:rPr lang="zh-CN" altLang="en-US" sz="3200" dirty="0" smtClean="0">
                <a:latin typeface="华文宋体"/>
                <a:ea typeface="华文宋体"/>
                <a:cs typeface="华文宋体"/>
              </a:rPr>
              <a:t>）</a:t>
            </a:r>
            <a:endParaRPr lang="en-CA" altLang="zh-CN" sz="3200" dirty="0" smtClean="0">
              <a:latin typeface="华文宋体"/>
              <a:ea typeface="华文宋体"/>
              <a:cs typeface="华文宋体"/>
            </a:endParaRPr>
          </a:p>
          <a:p>
            <a:endParaRPr lang="en-CA" sz="3200" dirty="0">
              <a:latin typeface="华文宋体"/>
              <a:ea typeface="华文宋体"/>
              <a:cs typeface="华文宋体"/>
            </a:endParaRPr>
          </a:p>
          <a:p>
            <a:r>
              <a:rPr lang="zh-CN" altLang="en-US" sz="3200" dirty="0" smtClean="0">
                <a:latin typeface="华文宋体"/>
                <a:ea typeface="华文宋体"/>
                <a:cs typeface="华文宋体"/>
              </a:rPr>
              <a:t>因</a:t>
            </a:r>
            <a:r>
              <a:rPr lang="zh-CN" altLang="en-US" sz="3200" dirty="0">
                <a:latin typeface="华文宋体"/>
                <a:ea typeface="华文宋体"/>
                <a:cs typeface="华文宋体"/>
              </a:rPr>
              <a:t>为我耶和华喜爱公平，恨恶抢夺和罪孽。我要凭诚实施行报应，并要与我的百姓立永约</a:t>
            </a:r>
            <a:r>
              <a:rPr lang="zh-CN" altLang="en-US" sz="3200" dirty="0" smtClean="0">
                <a:latin typeface="华文宋体"/>
                <a:ea typeface="华文宋体"/>
                <a:cs typeface="华文宋体"/>
              </a:rPr>
              <a:t>。</a:t>
            </a:r>
            <a:r>
              <a:rPr lang="zh-CN" altLang="en-US" sz="3200" dirty="0" smtClean="0">
                <a:latin typeface="华文宋体"/>
                <a:ea typeface="华文宋体"/>
                <a:cs typeface="华文宋体"/>
              </a:rPr>
              <a:t>（诗篇</a:t>
            </a:r>
            <a:r>
              <a:rPr lang="en-US" sz="3200" dirty="0">
                <a:latin typeface="华文宋体"/>
                <a:ea typeface="华文宋体"/>
                <a:cs typeface="华文宋体"/>
              </a:rPr>
              <a:t>61</a:t>
            </a:r>
            <a:r>
              <a:rPr lang="zh-CN" altLang="en-US" sz="3200" dirty="0">
                <a:latin typeface="华文宋体"/>
                <a:ea typeface="华文宋体"/>
                <a:cs typeface="华文宋体"/>
              </a:rPr>
              <a:t>：</a:t>
            </a:r>
            <a:r>
              <a:rPr lang="en-US" sz="3200" dirty="0">
                <a:latin typeface="华文宋体"/>
                <a:ea typeface="华文宋体"/>
                <a:cs typeface="华文宋体"/>
              </a:rPr>
              <a:t>8 </a:t>
            </a:r>
            <a:r>
              <a:rPr lang="zh-CN" altLang="en-US" sz="3200" dirty="0" smtClean="0">
                <a:latin typeface="华文宋体"/>
                <a:ea typeface="华文宋体"/>
                <a:cs typeface="华文宋体"/>
              </a:rPr>
              <a:t>）</a:t>
            </a:r>
            <a:endParaRPr lang="en-US" sz="3200" dirty="0">
              <a:latin typeface="华文宋体"/>
              <a:ea typeface="华文宋体"/>
              <a:cs typeface="华文宋体"/>
            </a:endParaRPr>
          </a:p>
        </p:txBody>
      </p:sp>
    </p:spTree>
    <p:extLst>
      <p:ext uri="{BB962C8B-B14F-4D97-AF65-F5344CB8AC3E}">
        <p14:creationId xmlns:p14="http://schemas.microsoft.com/office/powerpoint/2010/main" val="37755340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223839"/>
            <a:ext cx="9144000" cy="66171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dirty="0" smtClean="0">
                <a:solidFill>
                  <a:srgbClr val="FFFF00"/>
                </a:solidFill>
                <a:latin typeface="华文宋体"/>
                <a:ea typeface="华文宋体"/>
                <a:cs typeface="华文宋体"/>
              </a:rPr>
              <a:t>旧约的启示：耶和华是慈爱和有恩典的，喜悦罪人回转。</a:t>
            </a:r>
            <a:endParaRPr lang="en-CA" altLang="zh-CN" sz="3600" dirty="0" smtClean="0">
              <a:solidFill>
                <a:srgbClr val="FFFF00"/>
              </a:solidFill>
              <a:latin typeface="华文宋体"/>
              <a:ea typeface="华文宋体"/>
              <a:cs typeface="华文宋体"/>
            </a:endParaRPr>
          </a:p>
          <a:p>
            <a:endParaRPr lang="en-CA" altLang="zh-CN" sz="3200" dirty="0">
              <a:latin typeface="华文宋体"/>
              <a:ea typeface="华文宋体"/>
              <a:cs typeface="华文宋体"/>
            </a:endParaRPr>
          </a:p>
          <a:p>
            <a:r>
              <a:rPr lang="zh-CN" altLang="en-US" sz="3200" dirty="0" smtClean="0">
                <a:latin typeface="华文宋体"/>
                <a:ea typeface="华文宋体"/>
                <a:cs typeface="华文宋体"/>
              </a:rPr>
              <a:t>恶</a:t>
            </a:r>
            <a:r>
              <a:rPr lang="zh-CN" altLang="en-US" sz="3200" dirty="0">
                <a:latin typeface="华文宋体"/>
                <a:ea typeface="华文宋体"/>
                <a:cs typeface="华文宋体"/>
              </a:rPr>
              <a:t>人若回头离开所作的一切罪恶，谨守我一切的律例，行正直与合理的事，他必定存活，不至死亡。他所犯的一切罪过都不被记念，因所行的义，他必存活。主耶和华说</a:t>
            </a:r>
            <a:r>
              <a:rPr lang="zh-CN" altLang="en-US" sz="3200" dirty="0" smtClean="0">
                <a:latin typeface="华文宋体"/>
                <a:ea typeface="华文宋体"/>
                <a:cs typeface="华文宋体"/>
              </a:rPr>
              <a:t>：</a:t>
            </a:r>
            <a:r>
              <a:rPr lang="zh-CN" altLang="en-US" sz="3200" dirty="0" smtClean="0">
                <a:latin typeface="华文宋体"/>
                <a:ea typeface="华文宋体"/>
                <a:cs typeface="华文宋体"/>
              </a:rPr>
              <a:t>“</a:t>
            </a:r>
            <a:r>
              <a:rPr lang="zh-CN" altLang="en-US" sz="3200" dirty="0" smtClean="0">
                <a:latin typeface="华文宋体"/>
                <a:ea typeface="华文宋体"/>
                <a:cs typeface="华文宋体"/>
              </a:rPr>
              <a:t>恶</a:t>
            </a:r>
            <a:r>
              <a:rPr lang="zh-CN" altLang="en-US" sz="3200" dirty="0">
                <a:latin typeface="华文宋体"/>
                <a:ea typeface="华文宋体"/>
                <a:cs typeface="华文宋体"/>
              </a:rPr>
              <a:t>人死亡，岂是我喜悦的吗？不是喜悦他回头离开所行的道存活吗</a:t>
            </a:r>
            <a:r>
              <a:rPr lang="zh-CN" altLang="en-US" sz="3200" dirty="0" smtClean="0">
                <a:latin typeface="华文宋体"/>
                <a:ea typeface="华文宋体"/>
                <a:cs typeface="华文宋体"/>
              </a:rPr>
              <a:t>？</a:t>
            </a:r>
            <a:r>
              <a:rPr lang="zh-CN" altLang="en-US" sz="3200" dirty="0" smtClean="0">
                <a:latin typeface="华文宋体"/>
                <a:ea typeface="华文宋体"/>
                <a:cs typeface="华文宋体"/>
              </a:rPr>
              <a:t>”</a:t>
            </a:r>
            <a:endParaRPr lang="en-CA" altLang="zh-CN" sz="3200" dirty="0" smtClean="0">
              <a:latin typeface="华文宋体"/>
              <a:ea typeface="华文宋体"/>
              <a:cs typeface="华文宋体"/>
            </a:endParaRPr>
          </a:p>
          <a:p>
            <a:endParaRPr lang="en-CA" sz="3200" dirty="0">
              <a:latin typeface="华文宋体"/>
              <a:ea typeface="华文宋体"/>
              <a:cs typeface="华文宋体"/>
            </a:endParaRPr>
          </a:p>
          <a:p>
            <a:r>
              <a:rPr lang="zh-CN" altLang="en-US" sz="3200" dirty="0">
                <a:latin typeface="华文宋体"/>
                <a:ea typeface="华文宋体"/>
                <a:cs typeface="华文宋体"/>
              </a:rPr>
              <a:t>你对他们说：“主耶和华说：我指着我的永生起誓，我断不喜悦恶人死亡，惟喜悦恶人转离所行的道而活。以色列家啊，你们转回，转回吧！离开恶道，何必死亡呢？”</a:t>
            </a:r>
            <a:r>
              <a:rPr lang="en-US" sz="3200" dirty="0">
                <a:latin typeface="华文宋体"/>
                <a:ea typeface="华文宋体"/>
                <a:cs typeface="华文宋体"/>
              </a:rPr>
              <a:t> </a:t>
            </a:r>
            <a:r>
              <a:rPr lang="zh-CN" altLang="en-US" sz="3200" dirty="0" smtClean="0">
                <a:latin typeface="华文宋体"/>
                <a:ea typeface="华文宋体"/>
                <a:cs typeface="华文宋体"/>
              </a:rPr>
              <a:t>（结</a:t>
            </a:r>
            <a:r>
              <a:rPr lang="en-US" altLang="zh-CN" sz="3200" dirty="0" smtClean="0">
                <a:latin typeface="华文宋体"/>
                <a:ea typeface="华文宋体"/>
                <a:cs typeface="华文宋体"/>
              </a:rPr>
              <a:t> </a:t>
            </a:r>
            <a:r>
              <a:rPr lang="en-CA" altLang="zh-CN" sz="3200" dirty="0" smtClean="0">
                <a:latin typeface="华文宋体"/>
                <a:ea typeface="华文宋体"/>
                <a:cs typeface="华文宋体"/>
              </a:rPr>
              <a:t>18</a:t>
            </a:r>
            <a:r>
              <a:rPr lang="zh-CN" altLang="en-US" sz="3200" dirty="0">
                <a:latin typeface="华文宋体"/>
                <a:ea typeface="华文宋体"/>
                <a:cs typeface="华文宋体"/>
              </a:rPr>
              <a:t>：</a:t>
            </a:r>
            <a:r>
              <a:rPr lang="en-CA" altLang="zh-CN" sz="3200" dirty="0">
                <a:latin typeface="华文宋体"/>
                <a:ea typeface="华文宋体"/>
                <a:cs typeface="华文宋体"/>
              </a:rPr>
              <a:t>21</a:t>
            </a:r>
            <a:r>
              <a:rPr lang="en-US" altLang="zh-CN" sz="3200" dirty="0">
                <a:latin typeface="华文宋体"/>
                <a:ea typeface="华文宋体"/>
                <a:cs typeface="华文宋体"/>
              </a:rPr>
              <a:t>-</a:t>
            </a:r>
            <a:r>
              <a:rPr lang="en-US" altLang="zh-CN" sz="3200" dirty="0" smtClean="0">
                <a:latin typeface="华文宋体"/>
                <a:ea typeface="华文宋体"/>
                <a:cs typeface="华文宋体"/>
              </a:rPr>
              <a:t>23</a:t>
            </a:r>
            <a:r>
              <a:rPr lang="zh-CN" altLang="en-US" sz="3200" dirty="0" smtClean="0">
                <a:latin typeface="华文宋体"/>
                <a:ea typeface="华文宋体"/>
                <a:cs typeface="华文宋体"/>
              </a:rPr>
              <a:t>，</a:t>
            </a:r>
            <a:r>
              <a:rPr lang="en-CA" altLang="zh-CN" sz="3200" dirty="0" smtClean="0">
                <a:latin typeface="华文宋体"/>
                <a:ea typeface="华文宋体"/>
                <a:cs typeface="华文宋体"/>
              </a:rPr>
              <a:t>33</a:t>
            </a:r>
            <a:r>
              <a:rPr lang="zh-CN" altLang="en-US" sz="3200" dirty="0" smtClean="0">
                <a:latin typeface="华文宋体"/>
                <a:ea typeface="华文宋体"/>
                <a:cs typeface="华文宋体"/>
              </a:rPr>
              <a:t>：</a:t>
            </a:r>
            <a:r>
              <a:rPr lang="en-CA" altLang="zh-CN" sz="3200" dirty="0" smtClean="0">
                <a:latin typeface="华文宋体"/>
                <a:ea typeface="华文宋体"/>
                <a:cs typeface="华文宋体"/>
              </a:rPr>
              <a:t>11</a:t>
            </a:r>
            <a:r>
              <a:rPr lang="zh-CN" altLang="en-US" sz="3200" dirty="0" smtClean="0">
                <a:latin typeface="华文宋体"/>
                <a:ea typeface="华文宋体"/>
                <a:cs typeface="华文宋体"/>
              </a:rPr>
              <a:t>）</a:t>
            </a:r>
            <a:endParaRPr lang="en-US" sz="3200" dirty="0">
              <a:latin typeface="华文宋体"/>
              <a:ea typeface="华文宋体"/>
              <a:cs typeface="华文宋体"/>
            </a:endParaRPr>
          </a:p>
        </p:txBody>
      </p:sp>
    </p:spTree>
    <p:extLst>
      <p:ext uri="{BB962C8B-B14F-4D97-AF65-F5344CB8AC3E}">
        <p14:creationId xmlns:p14="http://schemas.microsoft.com/office/powerpoint/2010/main" val="35785211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223839"/>
            <a:ext cx="9144000" cy="66787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dirty="0" smtClean="0">
                <a:solidFill>
                  <a:srgbClr val="FFFF00"/>
                </a:solidFill>
                <a:latin typeface="华文宋体"/>
                <a:ea typeface="华文宋体"/>
                <a:cs typeface="华文宋体"/>
              </a:rPr>
              <a:t>旧约的启示：</a:t>
            </a:r>
            <a:endParaRPr lang="en-CA" altLang="zh-CN" sz="3600" dirty="0" smtClean="0">
              <a:solidFill>
                <a:srgbClr val="FFFF00"/>
              </a:solidFill>
              <a:latin typeface="华文宋体"/>
              <a:ea typeface="华文宋体"/>
              <a:cs typeface="华文宋体"/>
            </a:endParaRPr>
          </a:p>
          <a:p>
            <a:endParaRPr lang="en-CA" altLang="zh-CN" sz="3600" dirty="0">
              <a:solidFill>
                <a:srgbClr val="FFFF00"/>
              </a:solidFill>
              <a:latin typeface="华文宋体"/>
              <a:ea typeface="华文宋体"/>
              <a:cs typeface="华文宋体"/>
            </a:endParaRPr>
          </a:p>
          <a:p>
            <a:r>
              <a:rPr lang="zh-CN" altLang="en-US" sz="3600" dirty="0">
                <a:solidFill>
                  <a:srgbClr val="FFFFFF"/>
                </a:solidFill>
                <a:latin typeface="华文宋体"/>
                <a:ea typeface="华文宋体"/>
                <a:cs typeface="华文宋体"/>
              </a:rPr>
              <a:t>耶和华是独一的真神，是万物的创造主和主宰</a:t>
            </a:r>
            <a:r>
              <a:rPr lang="zh-CN" altLang="en-US" sz="3600" dirty="0" smtClean="0">
                <a:solidFill>
                  <a:srgbClr val="FFFFFF"/>
                </a:solidFill>
                <a:latin typeface="华文宋体"/>
                <a:ea typeface="华文宋体"/>
                <a:cs typeface="华文宋体"/>
              </a:rPr>
              <a:t>。</a:t>
            </a:r>
            <a:endParaRPr lang="en-CA" altLang="zh-CN" sz="3600" dirty="0" smtClean="0">
              <a:solidFill>
                <a:srgbClr val="FFFFFF"/>
              </a:solidFill>
              <a:latin typeface="华文宋体"/>
              <a:ea typeface="华文宋体"/>
              <a:cs typeface="华文宋体"/>
            </a:endParaRPr>
          </a:p>
          <a:p>
            <a:endParaRPr lang="en-CA" altLang="zh-CN" sz="3600" dirty="0" smtClean="0">
              <a:solidFill>
                <a:srgbClr val="FFFFFF"/>
              </a:solidFill>
              <a:latin typeface="华文宋体"/>
              <a:ea typeface="华文宋体"/>
              <a:cs typeface="华文宋体"/>
            </a:endParaRPr>
          </a:p>
          <a:p>
            <a:r>
              <a:rPr lang="zh-CN" altLang="en-US" sz="3600" dirty="0">
                <a:solidFill>
                  <a:srgbClr val="FFFFFF"/>
                </a:solidFill>
                <a:latin typeface="华文宋体"/>
                <a:ea typeface="华文宋体"/>
                <a:cs typeface="华文宋体"/>
              </a:rPr>
              <a:t>耶和华是公义和圣洁的，恨恶罪恶，审判罪人。</a:t>
            </a:r>
            <a:endParaRPr lang="en-CA" altLang="zh-CN" sz="3600" dirty="0">
              <a:solidFill>
                <a:srgbClr val="FFFFFF"/>
              </a:solidFill>
              <a:latin typeface="华文宋体"/>
              <a:ea typeface="华文宋体"/>
              <a:cs typeface="华文宋体"/>
            </a:endParaRPr>
          </a:p>
          <a:p>
            <a:endParaRPr lang="en-CA" altLang="zh-CN" sz="3600" dirty="0">
              <a:solidFill>
                <a:srgbClr val="FFFFFF"/>
              </a:solidFill>
              <a:latin typeface="华文宋体"/>
              <a:ea typeface="华文宋体"/>
              <a:cs typeface="华文宋体"/>
            </a:endParaRPr>
          </a:p>
          <a:p>
            <a:r>
              <a:rPr lang="zh-CN" altLang="en-US" sz="3600" dirty="0" smtClean="0">
                <a:solidFill>
                  <a:srgbClr val="FFFFFF"/>
                </a:solidFill>
                <a:latin typeface="华文宋体"/>
                <a:ea typeface="华文宋体"/>
                <a:cs typeface="华文宋体"/>
              </a:rPr>
              <a:t>耶和华是慈爱和有恩典的，喜悦罪人回转。</a:t>
            </a:r>
            <a:endParaRPr lang="en-CA" altLang="zh-CN" sz="3600" dirty="0" smtClean="0">
              <a:solidFill>
                <a:srgbClr val="FFFFFF"/>
              </a:solidFill>
              <a:latin typeface="华文宋体"/>
              <a:ea typeface="华文宋体"/>
              <a:cs typeface="华文宋体"/>
            </a:endParaRPr>
          </a:p>
          <a:p>
            <a:endParaRPr lang="en-CA" altLang="zh-CN" sz="3600" dirty="0">
              <a:solidFill>
                <a:srgbClr val="FFFFFF"/>
              </a:solidFill>
              <a:latin typeface="华文宋体"/>
              <a:ea typeface="华文宋体"/>
              <a:cs typeface="华文宋体"/>
            </a:endParaRPr>
          </a:p>
          <a:p>
            <a:r>
              <a:rPr lang="zh-CN" altLang="en-US" sz="3600" dirty="0" smtClean="0">
                <a:solidFill>
                  <a:srgbClr val="FFFFFF"/>
                </a:solidFill>
                <a:latin typeface="华文宋体"/>
                <a:ea typeface="华文宋体"/>
                <a:cs typeface="华文宋体"/>
              </a:rPr>
              <a:t>问题：有罪的人如何能与圣洁的神在一起？</a:t>
            </a:r>
            <a:endParaRPr lang="en-CA" altLang="zh-CN" sz="3600" dirty="0" smtClean="0">
              <a:solidFill>
                <a:srgbClr val="FFFFFF"/>
              </a:solidFill>
              <a:latin typeface="华文宋体"/>
              <a:ea typeface="华文宋体"/>
              <a:cs typeface="华文宋体"/>
            </a:endParaRPr>
          </a:p>
          <a:p>
            <a:endParaRPr lang="en-CA" altLang="zh-CN" sz="3200" dirty="0">
              <a:latin typeface="华文宋体"/>
              <a:ea typeface="华文宋体"/>
              <a:cs typeface="华文宋体"/>
            </a:endParaRPr>
          </a:p>
        </p:txBody>
      </p:sp>
    </p:spTree>
    <p:extLst>
      <p:ext uri="{BB962C8B-B14F-4D97-AF65-F5344CB8AC3E}">
        <p14:creationId xmlns:p14="http://schemas.microsoft.com/office/powerpoint/2010/main" val="31065202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223839"/>
            <a:ext cx="9144000" cy="45243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dirty="0" smtClean="0">
                <a:solidFill>
                  <a:srgbClr val="FFFF00"/>
                </a:solidFill>
                <a:latin typeface="华文宋体"/>
                <a:ea typeface="华文宋体"/>
                <a:cs typeface="华文宋体"/>
              </a:rPr>
              <a:t>神主动与罪人立约，给罪人出路</a:t>
            </a:r>
            <a:endParaRPr lang="en-CA" altLang="zh-CN" sz="3600" dirty="0" smtClean="0">
              <a:solidFill>
                <a:srgbClr val="FFFF00"/>
              </a:solidFill>
              <a:latin typeface="华文宋体"/>
              <a:ea typeface="华文宋体"/>
              <a:cs typeface="华文宋体"/>
            </a:endParaRPr>
          </a:p>
          <a:p>
            <a:endParaRPr lang="en-CA" sz="3600" dirty="0">
              <a:solidFill>
                <a:srgbClr val="FFFF00"/>
              </a:solidFill>
              <a:latin typeface="华文宋体"/>
              <a:ea typeface="华文宋体"/>
              <a:cs typeface="华文宋体"/>
            </a:endParaRPr>
          </a:p>
          <a:p>
            <a:r>
              <a:rPr lang="en-CA" sz="3600" dirty="0" smtClean="0">
                <a:solidFill>
                  <a:srgbClr val="FFFF00"/>
                </a:solidFill>
                <a:latin typeface="华文宋体"/>
                <a:ea typeface="华文宋体"/>
                <a:cs typeface="华文宋体"/>
              </a:rPr>
              <a:t>  </a:t>
            </a:r>
            <a:r>
              <a:rPr lang="zh-CN" altLang="en-US" sz="3600" dirty="0" smtClean="0">
                <a:latin typeface="华文宋体"/>
                <a:ea typeface="华文宋体"/>
                <a:cs typeface="华文宋体"/>
              </a:rPr>
              <a:t>利未记记载的是这个约定</a:t>
            </a:r>
            <a:endParaRPr lang="en-CA" altLang="zh-CN" sz="3600" dirty="0" smtClean="0">
              <a:latin typeface="华文宋体"/>
              <a:ea typeface="华文宋体"/>
              <a:cs typeface="华文宋体"/>
            </a:endParaRPr>
          </a:p>
          <a:p>
            <a:endParaRPr lang="en-CA" altLang="zh-CN" sz="3600" dirty="0">
              <a:latin typeface="华文宋体"/>
              <a:ea typeface="华文宋体"/>
              <a:cs typeface="华文宋体"/>
            </a:endParaRPr>
          </a:p>
          <a:p>
            <a:r>
              <a:rPr lang="en-CA" altLang="zh-CN" sz="3600" dirty="0" smtClean="0">
                <a:latin typeface="华文宋体"/>
                <a:ea typeface="华文宋体"/>
                <a:cs typeface="华文宋体"/>
              </a:rPr>
              <a:t>  </a:t>
            </a:r>
            <a:r>
              <a:rPr lang="zh-CN" altLang="en-US" sz="3600" dirty="0" smtClean="0">
                <a:latin typeface="华文宋体"/>
                <a:ea typeface="华文宋体"/>
                <a:cs typeface="华文宋体"/>
              </a:rPr>
              <a:t>第一，有罪的人如何与圣洁的神和好</a:t>
            </a:r>
            <a:endParaRPr lang="en-CA" altLang="zh-CN" sz="3600" dirty="0" smtClean="0">
              <a:latin typeface="华文宋体"/>
              <a:ea typeface="华文宋体"/>
              <a:cs typeface="华文宋体"/>
            </a:endParaRPr>
          </a:p>
          <a:p>
            <a:endParaRPr lang="en-CA" altLang="zh-CN" sz="3600" dirty="0">
              <a:latin typeface="华文宋体"/>
              <a:ea typeface="华文宋体"/>
              <a:cs typeface="华文宋体"/>
            </a:endParaRPr>
          </a:p>
          <a:p>
            <a:r>
              <a:rPr lang="en-CA" altLang="zh-CN" sz="3600" dirty="0" smtClean="0">
                <a:latin typeface="华文宋体"/>
                <a:ea typeface="华文宋体"/>
                <a:cs typeface="华文宋体"/>
              </a:rPr>
              <a:t>  </a:t>
            </a:r>
            <a:r>
              <a:rPr lang="zh-CN" altLang="en-US" sz="3600" dirty="0" smtClean="0">
                <a:latin typeface="华文宋体"/>
                <a:ea typeface="华文宋体"/>
                <a:cs typeface="华文宋体"/>
              </a:rPr>
              <a:t>第二，被赦免的、与神和好的人应该如何生</a:t>
            </a:r>
            <a:r>
              <a:rPr lang="en-US" altLang="zh-CN" sz="3600" dirty="0" smtClean="0">
                <a:latin typeface="华文宋体"/>
                <a:ea typeface="华文宋体"/>
                <a:cs typeface="华文宋体"/>
              </a:rPr>
              <a:t>   </a:t>
            </a:r>
          </a:p>
          <a:p>
            <a:r>
              <a:rPr lang="en-US" altLang="zh-CN" sz="3600" dirty="0">
                <a:latin typeface="华文宋体"/>
                <a:ea typeface="华文宋体"/>
                <a:cs typeface="华文宋体"/>
              </a:rPr>
              <a:t> </a:t>
            </a:r>
            <a:r>
              <a:rPr lang="en-US" altLang="zh-CN" sz="3600" dirty="0" smtClean="0">
                <a:latin typeface="华文宋体"/>
                <a:ea typeface="华文宋体"/>
                <a:cs typeface="华文宋体"/>
              </a:rPr>
              <a:t>             </a:t>
            </a:r>
            <a:r>
              <a:rPr lang="zh-CN" altLang="en-US" sz="3600" dirty="0" smtClean="0">
                <a:latin typeface="华文宋体"/>
                <a:ea typeface="华文宋体"/>
                <a:cs typeface="华文宋体"/>
              </a:rPr>
              <a:t>活</a:t>
            </a:r>
            <a:endParaRPr lang="en-CA" altLang="zh-CN" sz="3600" dirty="0" smtClean="0">
              <a:latin typeface="华文宋体"/>
              <a:ea typeface="华文宋体"/>
              <a:cs typeface="华文宋体"/>
            </a:endParaRPr>
          </a:p>
        </p:txBody>
      </p:sp>
    </p:spTree>
    <p:extLst>
      <p:ext uri="{BB962C8B-B14F-4D97-AF65-F5344CB8AC3E}">
        <p14:creationId xmlns:p14="http://schemas.microsoft.com/office/powerpoint/2010/main" val="14023436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223839"/>
            <a:ext cx="9144000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dirty="0" smtClean="0">
                <a:solidFill>
                  <a:srgbClr val="FFFF00"/>
                </a:solidFill>
                <a:latin typeface="华文宋体"/>
                <a:ea typeface="华文宋体"/>
                <a:cs typeface="华文宋体"/>
              </a:rPr>
              <a:t>神主动与罪人立约，给罪人出路</a:t>
            </a:r>
            <a:endParaRPr lang="en-CA" altLang="zh-CN" sz="3600" dirty="0" smtClean="0">
              <a:solidFill>
                <a:srgbClr val="FFFF00"/>
              </a:solidFill>
              <a:latin typeface="华文宋体"/>
              <a:ea typeface="华文宋体"/>
              <a:cs typeface="华文宋体"/>
            </a:endParaRPr>
          </a:p>
          <a:p>
            <a:endParaRPr lang="en-CA" sz="3600" dirty="0">
              <a:solidFill>
                <a:srgbClr val="FFFF00"/>
              </a:solidFill>
              <a:latin typeface="华文宋体"/>
              <a:ea typeface="华文宋体"/>
              <a:cs typeface="华文宋体"/>
            </a:endParaRPr>
          </a:p>
          <a:p>
            <a:r>
              <a:rPr lang="en-CA" sz="3600" dirty="0" smtClean="0">
                <a:solidFill>
                  <a:srgbClr val="FFFF00"/>
                </a:solidFill>
                <a:latin typeface="华文宋体"/>
                <a:ea typeface="华文宋体"/>
                <a:cs typeface="华文宋体"/>
              </a:rPr>
              <a:t>  </a:t>
            </a:r>
            <a:endParaRPr lang="en-CA" altLang="zh-CN" sz="3600" dirty="0" smtClean="0">
              <a:latin typeface="华文宋体"/>
              <a:ea typeface="华文宋体"/>
              <a:cs typeface="华文宋体"/>
            </a:endParaRPr>
          </a:p>
        </p:txBody>
      </p:sp>
      <p:pic>
        <p:nvPicPr>
          <p:cNvPr id="2" name="Picture 1" descr="Screen Shot 2014-03-01 at 10.44.19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6266" y="1039284"/>
            <a:ext cx="6366934" cy="375485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5198533"/>
            <a:ext cx="897466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 smtClean="0">
                <a:latin typeface="华文宋体"/>
                <a:ea typeface="华文宋体"/>
                <a:cs typeface="华文宋体"/>
              </a:rPr>
              <a:t>因</a:t>
            </a:r>
            <a:r>
              <a:rPr lang="zh-CN" altLang="en-US" sz="3200" dirty="0">
                <a:latin typeface="华文宋体"/>
                <a:ea typeface="华文宋体"/>
                <a:cs typeface="华文宋体"/>
              </a:rPr>
              <a:t>为活物的生命是在血中</a:t>
            </a:r>
            <a:r>
              <a:rPr lang="zh-CN" altLang="en-US" sz="3200" dirty="0" smtClean="0">
                <a:latin typeface="华文宋体"/>
                <a:ea typeface="华文宋体"/>
                <a:cs typeface="华文宋体"/>
              </a:rPr>
              <a:t>，我</a:t>
            </a:r>
            <a:r>
              <a:rPr lang="zh-CN" altLang="en-US" sz="3200" dirty="0">
                <a:latin typeface="华文宋体"/>
                <a:ea typeface="华文宋体"/>
                <a:cs typeface="华文宋体"/>
              </a:rPr>
              <a:t>把这血赐给你们</a:t>
            </a:r>
            <a:r>
              <a:rPr lang="zh-CN" altLang="en-US" sz="3200" dirty="0" smtClean="0">
                <a:latin typeface="华文宋体"/>
                <a:ea typeface="华文宋体"/>
                <a:cs typeface="华文宋体"/>
              </a:rPr>
              <a:t>，</a:t>
            </a:r>
            <a:endParaRPr lang="en-CA" altLang="zh-CN" sz="3200" dirty="0" smtClean="0">
              <a:latin typeface="华文宋体"/>
              <a:ea typeface="华文宋体"/>
              <a:cs typeface="华文宋体"/>
            </a:endParaRPr>
          </a:p>
          <a:p>
            <a:r>
              <a:rPr lang="zh-CN" altLang="en-US" sz="3200" dirty="0" smtClean="0">
                <a:latin typeface="华文宋体"/>
                <a:ea typeface="华文宋体"/>
                <a:cs typeface="华文宋体"/>
              </a:rPr>
              <a:t>可</a:t>
            </a:r>
            <a:r>
              <a:rPr lang="zh-CN" altLang="en-US" sz="3200" dirty="0">
                <a:latin typeface="华文宋体"/>
                <a:ea typeface="华文宋体"/>
                <a:cs typeface="华文宋体"/>
              </a:rPr>
              <a:t>以在坛上为你们的生命赎罪</a:t>
            </a:r>
            <a:r>
              <a:rPr lang="zh-CN" altLang="en-US" sz="3200" dirty="0" smtClean="0">
                <a:latin typeface="华文宋体"/>
                <a:ea typeface="华文宋体"/>
                <a:cs typeface="华文宋体"/>
              </a:rPr>
              <a:t>。因</a:t>
            </a:r>
            <a:r>
              <a:rPr lang="zh-CN" altLang="en-US" sz="3200" dirty="0">
                <a:latin typeface="华文宋体"/>
                <a:ea typeface="华文宋体"/>
                <a:cs typeface="华文宋体"/>
              </a:rPr>
              <a:t>血里有生命，所以能赎罪</a:t>
            </a:r>
            <a:r>
              <a:rPr lang="zh-CN" altLang="en-US" sz="3200" dirty="0" smtClean="0">
                <a:latin typeface="华文宋体"/>
                <a:ea typeface="华文宋体"/>
                <a:cs typeface="华文宋体"/>
              </a:rPr>
              <a:t>。</a:t>
            </a:r>
            <a:r>
              <a:rPr lang="en-CA" altLang="zh-CN" sz="3200" dirty="0" smtClean="0">
                <a:latin typeface="华文宋体"/>
                <a:ea typeface="华文宋体"/>
                <a:cs typeface="华文宋体"/>
              </a:rPr>
              <a:t>(</a:t>
            </a:r>
            <a:r>
              <a:rPr lang="zh-CN" altLang="en-US" sz="3200" dirty="0" smtClean="0">
                <a:latin typeface="华文宋体"/>
                <a:ea typeface="华文宋体"/>
                <a:cs typeface="华文宋体"/>
              </a:rPr>
              <a:t>利</a:t>
            </a:r>
            <a:r>
              <a:rPr lang="zh-CN" altLang="en-US" sz="3200" dirty="0">
                <a:latin typeface="华文宋体"/>
                <a:ea typeface="华文宋体"/>
                <a:cs typeface="华文宋体"/>
              </a:rPr>
              <a:t>未记</a:t>
            </a:r>
            <a:r>
              <a:rPr lang="en-US" sz="3200" dirty="0">
                <a:latin typeface="华文宋体"/>
                <a:ea typeface="华文宋体"/>
                <a:cs typeface="华文宋体"/>
              </a:rPr>
              <a:t>17</a:t>
            </a:r>
            <a:r>
              <a:rPr lang="zh-CN" altLang="en-US" sz="3200" dirty="0">
                <a:latin typeface="华文宋体"/>
                <a:ea typeface="华文宋体"/>
                <a:cs typeface="华文宋体"/>
              </a:rPr>
              <a:t>：</a:t>
            </a:r>
            <a:r>
              <a:rPr lang="en-US" sz="3200" dirty="0" smtClean="0">
                <a:latin typeface="华文宋体"/>
                <a:ea typeface="华文宋体"/>
                <a:cs typeface="华文宋体"/>
              </a:rPr>
              <a:t>11)</a:t>
            </a:r>
            <a:endParaRPr lang="en-US" sz="3200" dirty="0">
              <a:latin typeface="华文宋体"/>
              <a:ea typeface="华文宋体"/>
              <a:cs typeface="华文宋体"/>
            </a:endParaRPr>
          </a:p>
        </p:txBody>
      </p:sp>
    </p:spTree>
    <p:extLst>
      <p:ext uri="{BB962C8B-B14F-4D97-AF65-F5344CB8AC3E}">
        <p14:creationId xmlns:p14="http://schemas.microsoft.com/office/powerpoint/2010/main" val="28214932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 Black 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9639</TotalTime>
  <Words>1520</Words>
  <Application>Microsoft Macintosh PowerPoint</Application>
  <PresentationFormat>On-screen Show (4:3)</PresentationFormat>
  <Paragraphs>69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 Black </vt:lpstr>
      <vt:lpstr>不再一样 Not the same any more!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从圣经到生活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行走的死人</dc:title>
  <dc:creator>Esther Cen</dc:creator>
  <cp:lastModifiedBy>Esther Cen</cp:lastModifiedBy>
  <cp:revision>176</cp:revision>
  <dcterms:created xsi:type="dcterms:W3CDTF">2013-02-16T21:29:38Z</dcterms:created>
  <dcterms:modified xsi:type="dcterms:W3CDTF">2014-03-01T18:28:58Z</dcterms:modified>
</cp:coreProperties>
</file>