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1" r:id="rId4"/>
    <p:sldId id="267" r:id="rId5"/>
    <p:sldId id="268" r:id="rId6"/>
    <p:sldId id="269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BA80E-5028-F94F-8301-CE6CA59797C7}" type="datetimeFigureOut">
              <a:rPr lang="en-US" smtClean="0"/>
              <a:t>2015-03-14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0F045-66D8-7C4E-A886-909EBE2A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4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2015-03-14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2015-03-14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2015-03-14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2015-03-14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2015-03-14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谦卑受教的心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路加福音</a:t>
            </a:r>
            <a:r>
              <a:rPr lang="en-US" altLang="zh-CN" dirty="0" smtClean="0">
                <a:latin typeface="华文宋体"/>
                <a:ea typeface="华文宋体"/>
                <a:cs typeface="华文宋体"/>
              </a:rPr>
              <a:t> 8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dirty="0" smtClean="0">
                <a:latin typeface="华文宋体"/>
                <a:ea typeface="华文宋体"/>
                <a:cs typeface="华文宋体"/>
              </a:rPr>
              <a:t>4</a:t>
            </a:r>
            <a:r>
              <a:rPr lang="en-US" altLang="zh-CN" dirty="0" smtClean="0">
                <a:latin typeface="华文宋体"/>
                <a:ea typeface="华文宋体"/>
                <a:cs typeface="华文宋体"/>
              </a:rPr>
              <a:t>-15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346223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333" y="260143"/>
            <a:ext cx="86993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谦卑受教的心</a:t>
            </a:r>
            <a:endParaRPr lang="en-CA" altLang="zh-CN" sz="60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r>
              <a:rPr lang="en-CA" altLang="zh-CN" sz="60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Humble and Teachable </a:t>
            </a:r>
            <a:endParaRPr lang="en-US" altLang="zh-CN" sz="60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r>
              <a:rPr lang="en-US" altLang="zh-CN" sz="60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 </a:t>
            </a:r>
            <a:endParaRPr lang="en-US" altLang="zh-CN" sz="60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r>
              <a:rPr lang="en-US" altLang="zh-CN" sz="6000" dirty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6000" dirty="0" smtClean="0">
                <a:latin typeface="华文宋体"/>
                <a:ea typeface="华文宋体"/>
                <a:cs typeface="华文宋体"/>
              </a:rPr>
              <a:t>路加福音</a:t>
            </a:r>
            <a:r>
              <a:rPr lang="en-US" altLang="zh-CN" sz="6000" dirty="0" smtClean="0">
                <a:latin typeface="华文宋体"/>
                <a:ea typeface="华文宋体"/>
                <a:cs typeface="华文宋体"/>
              </a:rPr>
              <a:t> 8</a:t>
            </a:r>
            <a:r>
              <a:rPr lang="zh-CN" altLang="en-US" sz="60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6000" dirty="0" smtClean="0">
                <a:latin typeface="华文宋体"/>
                <a:ea typeface="华文宋体"/>
                <a:cs typeface="华文宋体"/>
              </a:rPr>
              <a:t>4</a:t>
            </a:r>
            <a:r>
              <a:rPr lang="en-US" altLang="zh-CN" sz="6000" dirty="0" smtClean="0">
                <a:latin typeface="华文宋体"/>
                <a:ea typeface="华文宋体"/>
                <a:cs typeface="华文宋体"/>
              </a:rPr>
              <a:t>-15</a:t>
            </a:r>
            <a:endParaRPr lang="en-US" altLang="zh-CN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128026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8902521" cy="6370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谦卑受教的心</a:t>
            </a:r>
            <a:endParaRPr lang="en-CA" altLang="zh-CN" sz="48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路加福音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8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4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-15</a:t>
            </a:r>
          </a:p>
          <a:p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相同的是：种子、播种的人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不同的是：土地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田间小道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石灰地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荆棘地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好土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65131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89025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谦卑受教的心</a:t>
            </a:r>
            <a:endParaRPr lang="en-CA" altLang="zh-CN" sz="48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en-US" sz="3600" dirty="0" smtClean="0">
                <a:latin typeface="华文宋体"/>
                <a:ea typeface="华文宋体"/>
                <a:cs typeface="华文宋体"/>
              </a:rPr>
              <a:t>8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600" dirty="0" smtClean="0">
                <a:latin typeface="华文宋体"/>
                <a:ea typeface="华文宋体"/>
                <a:cs typeface="华文宋体"/>
              </a:rPr>
              <a:t>10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“神国的奥秘只叫你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们知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道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至于别人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就用比喻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叫他们看也看不见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听也听不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见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。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” 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到底主想人知道真理还是不想人知道？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77371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8902521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谦卑受教的心</a:t>
            </a:r>
            <a:endParaRPr lang="en-CA" altLang="zh-CN" sz="48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en-US" sz="3600" dirty="0" smtClean="0">
                <a:latin typeface="华文宋体"/>
                <a:ea typeface="华文宋体"/>
                <a:cs typeface="华文宋体"/>
              </a:rPr>
              <a:t>8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600" dirty="0" smtClean="0">
                <a:latin typeface="华文宋体"/>
                <a:ea typeface="华文宋体"/>
                <a:cs typeface="华文宋体"/>
              </a:rPr>
              <a:t>10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“神国的奥秘只叫你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们知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道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至于别人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就用比喻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叫他们看也看不见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,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听也听不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见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。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” 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比喻的特点</a:t>
            </a:r>
            <a:r>
              <a:rPr lang="en-US" altLang="zh-CN" sz="3600" dirty="0">
                <a:latin typeface="华文宋体"/>
                <a:ea typeface="华文宋体"/>
                <a:cs typeface="华文宋体"/>
                <a:sym typeface="Wingdings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（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1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）通俗的故事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（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）有谜语的特点，涵义不直白</a:t>
            </a:r>
            <a:endParaRPr lang="en-CA" altLang="zh-CN" sz="3600" dirty="0" smtClean="0">
              <a:latin typeface="华文宋体"/>
              <a:ea typeface="华文宋体"/>
              <a:cs typeface="华文宋体"/>
              <a:sym typeface="Wingdings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  <a:sym typeface="Wingdings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引用以赛亚书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 6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9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（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1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）神希望人明白真理（摩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4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12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-13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，来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1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1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-2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）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（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）神知道人心的悖逆和顽梗（耶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7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13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，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23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-26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）</a:t>
            </a:r>
            <a:endParaRPr lang="en-CA" altLang="zh-CN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961523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8902521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谦卑受教的心</a:t>
            </a:r>
            <a:endParaRPr lang="en-CA" altLang="zh-CN" sz="48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en-US" sz="3600" dirty="0" smtClean="0">
                <a:latin typeface="华文宋体"/>
                <a:ea typeface="华文宋体"/>
                <a:cs typeface="华文宋体"/>
              </a:rPr>
              <a:t>8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8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-9</a:t>
            </a:r>
            <a:r>
              <a:rPr lang="en-US" altLang="zh-CN" sz="3600" dirty="0">
                <a:latin typeface="华文宋体"/>
                <a:ea typeface="华文宋体"/>
                <a:cs typeface="华文宋体"/>
                <a:sym typeface="Wingdings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耶稣说了这些话，就大声说：“</a:t>
            </a:r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  <a:sym typeface="Wingdings"/>
              </a:rPr>
              <a:t>有耳可听的，就应当听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！”门徒问耶稣说：“</a:t>
            </a:r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  <a:sym typeface="Wingdings"/>
              </a:rPr>
              <a:t>这比喻是什么意思呢？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”</a:t>
            </a:r>
            <a:endParaRPr lang="en-CA" altLang="zh-CN" sz="3600" dirty="0" smtClean="0">
              <a:latin typeface="华文宋体"/>
              <a:ea typeface="华文宋体"/>
              <a:cs typeface="华文宋体"/>
              <a:sym typeface="Wingdings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  <a:sym typeface="Wingdings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耶稣等待谦卑受教的心</a:t>
            </a:r>
            <a:endParaRPr lang="en-CA" altLang="zh-CN" sz="3600" dirty="0" smtClean="0">
              <a:latin typeface="华文宋体"/>
              <a:ea typeface="华文宋体"/>
              <a:cs typeface="华文宋体"/>
              <a:sym typeface="Wingdings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  <a:sym typeface="Wingdings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你是哪种心？（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8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11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  <a:sym typeface="Wingdings"/>
              </a:rPr>
              <a:t>-15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  <a:sym typeface="Wingdings"/>
              </a:rPr>
              <a:t>）</a:t>
            </a:r>
            <a:endParaRPr lang="en-CA" altLang="zh-CN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784545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3081"/>
            <a:ext cx="9143999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从圣经到生活</a:t>
            </a:r>
            <a:endParaRPr lang="en-CA" altLang="zh-CN" sz="48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如果你是讲员，你自己先要有谦卑受教的心。要意识到自己的不足，要不断地学习和提高。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如果你是会众，你要有谦卑受教的心去听，去想，去做。要善待牧师和讲道的平</a:t>
            </a:r>
            <a:r>
              <a:rPr lang="zh-CN" altLang="en-US" sz="3600" smtClean="0">
                <a:latin typeface="华文宋体"/>
                <a:ea typeface="华文宋体"/>
                <a:cs typeface="华文宋体"/>
              </a:rPr>
              <a:t>信徒领袖，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给予足够的恩典和空间成长。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01544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1791</TotalTime>
  <Words>452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谦卑受教的心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成为什么样的人？</dc:title>
  <dc:creator>Esther Cen</dc:creator>
  <cp:lastModifiedBy>Esther Cen</cp:lastModifiedBy>
  <cp:revision>49</cp:revision>
  <dcterms:created xsi:type="dcterms:W3CDTF">2014-10-11T15:50:06Z</dcterms:created>
  <dcterms:modified xsi:type="dcterms:W3CDTF">2015-03-14T21:54:32Z</dcterms:modified>
</cp:coreProperties>
</file>