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2"/>
  </p:notesMasterIdLst>
  <p:sldIdLst>
    <p:sldId id="257" r:id="rId5"/>
    <p:sldId id="258" r:id="rId6"/>
    <p:sldId id="259" r:id="rId7"/>
    <p:sldId id="260" r:id="rId8"/>
    <p:sldId id="261" r:id="rId9"/>
    <p:sldId id="262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7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CB74-99D8-FF4C-8088-A8C195411F89}" type="datetimeFigureOut">
              <a:rPr lang="en-US" smtClean="0"/>
              <a:pPr/>
              <a:t>15-11-01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AE74-9A7D-4240-9B16-7EAF7DF7F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0CD83EDF-B16F-8540-B1F2-21EE711AC3A3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AB9735D1-6A66-2747-AD62-9CC7AEDF8273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027F2A96-D7AC-D845-BF51-9CC43CB93547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4AED3F77-87FE-A94F-970E-E55412B1522F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70FFCA6F-B61A-9542-AD55-9ED228887ED9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AB485B80-2012-5144-B7BA-2892549DD23D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新細明體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2994A-E4EE-8B4D-9E45-CD0C7B760E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4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4C5C6-D455-4B44-9C3A-2A67CCD1DAD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2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A8C3A-F29E-504F-AC72-6DBA279F895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9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75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23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37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05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72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75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57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36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C7266-06A2-2346-BFC4-E587E4DC0D4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15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160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48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216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EB6490-63CB-3648-BA09-05862492EFB3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FBA64-797D-4347-8C13-E019B723D81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891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E70A2-073D-1443-ACE7-02C872B93695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EBAEE-587E-9042-8C60-D7EDDD5D430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14030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D9420-65C4-F14A-91B0-EB14BC7916DD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F0A1A-F3E2-F846-AA0D-8A97A507686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81112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C0D56-3916-EE44-8B15-BE6718D85245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82E31-69D9-0347-A124-ECFD33C4357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15633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DF056-6B23-934B-A0B9-28D41AFB9E7F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ED67-BBD5-DE4E-8223-B76C4B741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9463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DED0D-E9A4-A44D-BAD9-05DF5481A9BA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A1E2F-292F-864A-90E0-F149AC52447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08590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D22A0-1EEA-7648-A909-584504406D61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BB14D-ADC3-3546-B419-BD4EB6B0885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6685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F90D5-2883-804E-8F8D-E94FAA4250D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28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A4BE2-F43C-DF4E-92CC-A19E099B068B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C86B3-80DD-BA4F-B2EC-C9ACE82D1EF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1745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ABFF0-9F67-B444-BEAD-1F5CBE4BE4CE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59FC7-6DA7-8B4A-A928-A68CD6B923CF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6822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9214F-0872-8149-A9F8-97DE239A469A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ABA6B-9D30-0045-A8DE-21ADB6904F8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3825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F1014-3C35-754D-88A5-78161C3C66A9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5531-48FC-334E-962C-481DCEDEC51F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69908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EB6490-63CB-3648-BA09-05862492EFB3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FBA64-797D-4347-8C13-E019B723D81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46656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E70A2-073D-1443-ACE7-02C872B93695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EBAEE-587E-9042-8C60-D7EDDD5D430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77478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D9420-65C4-F14A-91B0-EB14BC7916DD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F0A1A-F3E2-F846-AA0D-8A97A507686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59923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C0D56-3916-EE44-8B15-BE6718D85245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82E31-69D9-0347-A124-ECFD33C4357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7602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DF056-6B23-934B-A0B9-28D41AFB9E7F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ED67-BBD5-DE4E-8223-B76C4B7415B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99945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DED0D-E9A4-A44D-BAD9-05DF5481A9BA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A1E2F-292F-864A-90E0-F149AC52447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2006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03012-8CE0-5742-81F4-311E4F3AA07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69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D22A0-1EEA-7648-A909-584504406D61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BB14D-ADC3-3546-B419-BD4EB6B0885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16662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A4BE2-F43C-DF4E-92CC-A19E099B068B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C86B3-80DD-BA4F-B2EC-C9ACE82D1EF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01959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ABFF0-9F67-B444-BEAD-1F5CBE4BE4CE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59FC7-6DA7-8B4A-A928-A68CD6B923CF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33359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9214F-0872-8149-A9F8-97DE239A469A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ABA6B-9D30-0045-A8DE-21ADB6904F8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38667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F1014-3C35-754D-88A5-78161C3C66A9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45531-48FC-334E-962C-481DCEDEC51F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462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2100D-DA09-E146-9E0B-2000A93C2FC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E9BC2-EE9A-8B4C-8D85-33DD1F48890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7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03E58-FD32-9341-AAFF-961A3AE6DD5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0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422B7-CC1A-7E4C-982C-54655CDB3CB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3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42C7B-D0A4-1C43-98A8-716C85D6DA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9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cs typeface="新細明體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latin typeface="Arial" charset="0"/>
              <a:cs typeface="新細明體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756DAEA-C907-9040-AE98-1CB1D7717BA1}" type="slidenum">
              <a:rPr kumimoji="1" lang="en-US" altLang="zh-TW">
                <a:solidFill>
                  <a:srgbClr val="000000"/>
                </a:solidFill>
                <a:latin typeface="Arial" charset="0"/>
                <a:ea typeface="ＭＳ Ｐゴシック" charset="0"/>
                <a:cs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Arial" charset="0"/>
              <a:ea typeface="ＭＳ Ｐゴシック" charset="0"/>
              <a:cs typeface="新細明體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64CFA-5E25-8946-8770-D5044AA559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15-11-01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28785-454F-FD44-9076-461AA2287B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22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fld id="{2CB8399F-C6C7-4D46-9E31-89A42CD2F4AE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宋体" charset="0"/>
                <a:cs typeface="宋体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fld id="{C7C51A48-CB4E-DC42-B15B-977DA8A343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宋体" charset="0"/>
                <a:cs typeface="宋体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fld id="{2CB8399F-C6C7-4D46-9E31-89A42CD2F4AE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宋体" charset="0"/>
                <a:cs typeface="宋体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15-11-01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fld id="{C7C51A48-CB4E-DC42-B15B-977DA8A3434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宋体" charset="0"/>
                <a:cs typeface="宋体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229600" cy="777875"/>
          </a:xfrm>
        </p:spPr>
        <p:txBody>
          <a:bodyPr/>
          <a:lstStyle/>
          <a:p>
            <a:pPr eaLnBrk="1" hangingPunct="1"/>
            <a:r>
              <a:rPr lang="zh-TW" altLang="en-US" sz="7200" b="1">
                <a:latin typeface="Arial" charset="0"/>
                <a:cs typeface="新細明體" charset="0"/>
              </a:rPr>
              <a:t>我相信</a:t>
            </a:r>
            <a:endParaRPr lang="en-US" altLang="zh-TW" sz="7200" b="1">
              <a:latin typeface="Arial" charset="0"/>
              <a:cs typeface="新細明體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 dirty="0">
                <a:latin typeface="Arial" charset="0"/>
                <a:cs typeface="新細明體" charset="0"/>
              </a:rPr>
              <a:t>我相信你的應許</a:t>
            </a:r>
            <a:endParaRPr lang="en-US" altLang="zh-TW" sz="54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 dirty="0">
                <a:latin typeface="Arial" charset="0"/>
                <a:cs typeface="新細明體" charset="0"/>
              </a:rPr>
              <a:t>我相信你的愛</a:t>
            </a:r>
            <a:endParaRPr lang="en-US" altLang="zh-TW" sz="54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 dirty="0">
                <a:latin typeface="Arial" charset="0"/>
                <a:cs typeface="新細明體" charset="0"/>
              </a:rPr>
              <a:t>我相信你的真實</a:t>
            </a:r>
            <a:endParaRPr lang="en-US" altLang="zh-TW" sz="54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 dirty="0">
                <a:latin typeface="Arial" charset="0"/>
                <a:cs typeface="新細明體" charset="0"/>
              </a:rPr>
              <a:t>我相信</a:t>
            </a:r>
            <a:r>
              <a:rPr lang="zh-TW" altLang="en-US" sz="5400" b="1" dirty="0" smtClean="0">
                <a:latin typeface="Arial" charset="0"/>
                <a:cs typeface="新細明體" charset="0"/>
              </a:rPr>
              <a:t>你</a:t>
            </a:r>
            <a:endParaRPr lang="en-US" altLang="zh-TW" sz="5400" b="1" dirty="0">
              <a:latin typeface="Arial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7620000" cy="5410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永在的神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创造万物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的主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的智慧無法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测度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疲乏的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他赐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能力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软弱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加力量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等候耶和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华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必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重新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得力</a:t>
            </a:r>
          </a:p>
        </p:txBody>
      </p:sp>
    </p:spTree>
    <p:extLst>
      <p:ext uri="{BB962C8B-B14F-4D97-AF65-F5344CB8AC3E}">
        <p14:creationId xmlns:p14="http://schemas.microsoft.com/office/powerpoint/2010/main" val="108962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国度里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飞跃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所有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艰难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风暴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单单注视你荣耀宝座</a:t>
            </a:r>
            <a:endParaRPr lang="zh-TW" alt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44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zh-TW" altLang="en-CA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国度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里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领受圣灵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恩膏和大能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活出美好自由的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采</a:t>
            </a:r>
          </a:p>
        </p:txBody>
      </p:sp>
    </p:spTree>
    <p:extLst>
      <p:ext uri="{BB962C8B-B14F-4D97-AF65-F5344CB8AC3E}">
        <p14:creationId xmlns:p14="http://schemas.microsoft.com/office/powerpoint/2010/main" val="393919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85800" y="762000"/>
            <a:ext cx="7620000" cy="5105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神已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听见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我的呼求</a:t>
            </a:r>
            <a:b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也明白我的渴望</a:t>
            </a:r>
            <a:b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放下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重担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脱去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一切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缠累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恢复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神造我的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荣美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形象</a:t>
            </a:r>
            <a:endParaRPr lang="en-US" altLang="zh-TW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538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85800" y="152400"/>
            <a:ext cx="7620000" cy="5410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永在的神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创造万物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的主</a:t>
            </a:r>
            <a:b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的智慧無法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测度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疲乏的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他赐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能力</a:t>
            </a:r>
            <a:b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软弱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加力量</a:t>
            </a:r>
            <a:b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等候耶和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华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必</a:t>
            </a:r>
            <a:r>
              <a:rPr lang="zh-CN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重新</a:t>
            </a:r>
            <a:r>
              <a:rPr lang="zh-TW" alt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得力</a:t>
            </a:r>
            <a:endParaRPr lang="zh-TW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46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国度里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飞跃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所有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艰难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风暴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单单注视你荣耀宝座</a:t>
            </a:r>
            <a:endParaRPr lang="zh-TW" alt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613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en-US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国度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里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领受圣灵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恩膏和大能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活出美好自由的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采</a:t>
            </a:r>
          </a:p>
        </p:txBody>
      </p:sp>
    </p:spTree>
    <p:extLst>
      <p:ext uri="{BB962C8B-B14F-4D97-AF65-F5344CB8AC3E}">
        <p14:creationId xmlns:p14="http://schemas.microsoft.com/office/powerpoint/2010/main" val="83556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b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国度里</a:t>
            </a: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飞跃</a:t>
            </a: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所有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艰难</a:t>
            </a: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风暴</a:t>
            </a: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单单注视你荣耀宝座</a:t>
            </a:r>
            <a:endParaRPr lang="zh-TW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61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163984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神的</a:t>
            </a:r>
            <a:r>
              <a:rPr lang="en-US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国度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里</a:t>
            </a:r>
            <a:endParaRPr lang="en-US" altLang="zh-CN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领受圣灵</a:t>
            </a: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恩膏和大能</a:t>
            </a:r>
            <a:b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活出美好自由的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采</a:t>
            </a:r>
            <a:endParaRPr lang="zh-TW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70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10525" cy="114617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6000" dirty="0">
                <a:latin typeface="Arial" charset="0"/>
                <a:ea typeface="华文中宋" charset="0"/>
                <a:cs typeface="华文中宋" charset="0"/>
              </a:rPr>
              <a:t>陶造我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25551"/>
            <a:ext cx="8464550" cy="3346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4400" b="1" dirty="0">
                <a:latin typeface="Arial" charset="0"/>
                <a:ea typeface="华文中宋" charset="0"/>
                <a:cs typeface="华文中宋" charset="0"/>
              </a:rPr>
              <a:t>你是陶匠，我是泥土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b="1" dirty="0" smtClean="0">
                <a:latin typeface="Arial" charset="0"/>
                <a:ea typeface="华文中宋" charset="0"/>
                <a:cs typeface="华文中宋" charset="0"/>
              </a:rPr>
              <a:t>陶造我塑造</a:t>
            </a:r>
            <a:r>
              <a:rPr lang="zh-CN" altLang="en-US" sz="4400" b="1" dirty="0">
                <a:latin typeface="Arial" charset="0"/>
                <a:ea typeface="华文中宋" charset="0"/>
                <a:cs typeface="华文中宋" charset="0"/>
              </a:rPr>
              <a:t>我，更像你 </a:t>
            </a:r>
            <a:r>
              <a:rPr lang="zh-CN" altLang="en-US" sz="4400" b="1" dirty="0" smtClean="0">
                <a:latin typeface="Arial" charset="0"/>
                <a:ea typeface="华文中宋" charset="0"/>
                <a:cs typeface="华文中宋" charset="0"/>
              </a:rPr>
              <a:t>（</a:t>
            </a:r>
            <a:r>
              <a:rPr lang="zh-CN" altLang="en-US" sz="4400" dirty="0" smtClean="0">
                <a:latin typeface="Arial" charset="0"/>
                <a:ea typeface="华文中宋" charset="0"/>
                <a:cs typeface="华文中宋" charset="0"/>
              </a:rPr>
              <a:t>X 2）</a:t>
            </a:r>
            <a:endParaRPr lang="zh-CN" altLang="en-US" sz="4400" dirty="0">
              <a:latin typeface="Arial" charset="0"/>
              <a:ea typeface="华文中宋" charset="0"/>
              <a:cs typeface="华文中宋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b="1" dirty="0">
                <a:latin typeface="Arial" charset="0"/>
                <a:ea typeface="华文中宋" charset="0"/>
                <a:cs typeface="华文中宋" charset="0"/>
              </a:rPr>
              <a:t>塑造我成为你器皿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b="1" dirty="0">
                <a:latin typeface="Arial" charset="0"/>
                <a:ea typeface="华文中宋" charset="0"/>
                <a:cs typeface="华文中宋" charset="0"/>
              </a:rPr>
              <a:t>使我永远不离开你        </a:t>
            </a:r>
            <a:r>
              <a:rPr lang="zh-CN" altLang="en-US" sz="4400" dirty="0" smtClean="0">
                <a:latin typeface="Arial" charset="0"/>
                <a:ea typeface="华文中宋" charset="0"/>
                <a:cs typeface="华文中宋" charset="0"/>
              </a:rPr>
              <a:t>（X 2）</a:t>
            </a:r>
            <a:endParaRPr lang="zh-CN" altLang="en-US" sz="4400" dirty="0">
              <a:latin typeface="Arial" charset="0"/>
              <a:ea typeface="华文中宋" charset="0"/>
              <a:cs typeface="华文中宋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charset="0"/>
              <a:ea typeface="华文中宋" charset="0"/>
              <a:cs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1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66863"/>
            <a:ext cx="8229600" cy="33750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所以我來為要愛你</a:t>
            </a:r>
            <a:endParaRPr lang="en-US" altLang="zh-TW" sz="5400" b="1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所以我來為要敬拜你</a:t>
            </a:r>
            <a:endParaRPr lang="en-US" altLang="zh-TW" sz="5400" b="1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你在我身作為可畏</a:t>
            </a:r>
            <a:endParaRPr lang="en-US" altLang="zh-TW" sz="5400" b="1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我一生敬畏你</a:t>
            </a:r>
            <a:endParaRPr lang="en-US" altLang="zh-TW" sz="5400" b="1">
              <a:latin typeface="Arial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1200" y="1098550"/>
            <a:ext cx="8464550" cy="334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zh-CN" altLang="en-US" sz="4400" b="1" dirty="0" smtClean="0">
                <a:solidFill>
                  <a:prstClr val="black"/>
                </a:solidFill>
                <a:latin typeface="Arial" charset="0"/>
                <a:ea typeface="华文中宋" charset="0"/>
                <a:cs typeface="华文中宋" charset="0"/>
              </a:rPr>
              <a:t>你是陶匠，我是泥土</a:t>
            </a:r>
          </a:p>
          <a:p>
            <a:pPr marL="0" indent="0">
              <a:buFont typeface="Arial" charset="0"/>
              <a:buNone/>
            </a:pPr>
            <a:r>
              <a:rPr lang="zh-CN" altLang="en-US" sz="4400" b="1" dirty="0" smtClean="0">
                <a:solidFill>
                  <a:prstClr val="black"/>
                </a:solidFill>
                <a:latin typeface="Arial" charset="0"/>
                <a:ea typeface="华文中宋" charset="0"/>
                <a:cs typeface="华文中宋" charset="0"/>
              </a:rPr>
              <a:t>陶造我塑造我，更像你 （</a:t>
            </a:r>
            <a:r>
              <a:rPr lang="zh-CN" altLang="en-US" sz="4400" dirty="0" smtClean="0">
                <a:solidFill>
                  <a:prstClr val="black"/>
                </a:solidFill>
                <a:latin typeface="Arial" charset="0"/>
                <a:ea typeface="华文中宋" charset="0"/>
                <a:cs typeface="华文中宋" charset="0"/>
              </a:rPr>
              <a:t>X 2）</a:t>
            </a:r>
          </a:p>
          <a:p>
            <a:pPr marL="0" indent="0">
              <a:buFont typeface="Arial" charset="0"/>
              <a:buNone/>
            </a:pPr>
            <a:r>
              <a:rPr lang="zh-CN" altLang="en-US" sz="4400" b="1" dirty="0" smtClean="0">
                <a:solidFill>
                  <a:prstClr val="black"/>
                </a:solidFill>
                <a:latin typeface="Arial" charset="0"/>
                <a:ea typeface="华文中宋" charset="0"/>
                <a:cs typeface="华文中宋" charset="0"/>
              </a:rPr>
              <a:t>塑造我成为你器皿</a:t>
            </a:r>
          </a:p>
          <a:p>
            <a:pPr marL="0" indent="0">
              <a:buFont typeface="Arial" charset="0"/>
              <a:buNone/>
            </a:pPr>
            <a:r>
              <a:rPr lang="zh-CN" altLang="en-US" sz="4400" b="1" dirty="0" smtClean="0">
                <a:solidFill>
                  <a:prstClr val="black"/>
                </a:solidFill>
                <a:latin typeface="Arial" charset="0"/>
                <a:ea typeface="华文中宋" charset="0"/>
                <a:cs typeface="华文中宋" charset="0"/>
              </a:rPr>
              <a:t>使我永远不离开你        </a:t>
            </a:r>
            <a:r>
              <a:rPr lang="zh-CN" altLang="en-US" sz="4400" dirty="0" smtClean="0">
                <a:solidFill>
                  <a:prstClr val="black"/>
                </a:solidFill>
                <a:latin typeface="Arial" charset="0"/>
                <a:ea typeface="华文中宋" charset="0"/>
                <a:cs typeface="华文中宋" charset="0"/>
              </a:rPr>
              <a:t>（X 2）</a:t>
            </a:r>
          </a:p>
          <a:p>
            <a:pPr marL="0" indent="0">
              <a:buFont typeface="Arial" charset="0"/>
              <a:buNone/>
            </a:pPr>
            <a:endParaRPr lang="en-US" b="1" dirty="0">
              <a:solidFill>
                <a:prstClr val="black"/>
              </a:solidFill>
              <a:latin typeface="Arial" charset="0"/>
              <a:ea typeface="华文中宋" charset="0"/>
              <a:cs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7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28296"/>
            <a:ext cx="8010525" cy="889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60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宝贵十架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690730" y="1032855"/>
            <a:ext cx="7019925" cy="3937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主耶稣我感谢你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你的身体为我而舍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带我出黑暗，进入光明国度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使我再次能看见</a:t>
            </a:r>
          </a:p>
        </p:txBody>
      </p:sp>
    </p:spTree>
    <p:extLst>
      <p:ext uri="{BB962C8B-B14F-4D97-AF65-F5344CB8AC3E}">
        <p14:creationId xmlns:p14="http://schemas.microsoft.com/office/powerpoint/2010/main" val="6346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idx="1"/>
          </p:nvPr>
        </p:nvSpPr>
        <p:spPr>
          <a:xfrm>
            <a:off x="420915" y="959107"/>
            <a:ext cx="7524750" cy="3641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主耶稣</a:t>
            </a:r>
            <a:r>
              <a:rPr lang="en-US" altLang="zh-CN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 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我感谢你</a:t>
            </a:r>
            <a:endParaRPr lang="zh-CN" alt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 eaLnBrk="1" hangingPunct="1"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你的宝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血</a:t>
            </a:r>
            <a:r>
              <a:rPr lang="en-US" altLang="zh-CN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 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为我而流</a:t>
            </a:r>
            <a:endParaRPr lang="zh-CN" alt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 eaLnBrk="1" hangingPunct="1"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宝贵十架上，医治恩典涌流</a:t>
            </a:r>
          </a:p>
          <a:p>
            <a:pPr marL="0" indent="0" eaLnBrk="1" hangingPunct="1"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使我完全得自由</a:t>
            </a:r>
            <a:endParaRPr 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en-US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idx="1"/>
          </p:nvPr>
        </p:nvSpPr>
        <p:spPr>
          <a:xfrm>
            <a:off x="243316" y="997810"/>
            <a:ext cx="8239125" cy="37988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宝贵十架的大能赐我生命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主耶稣我俯伏敬拜你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宝贵十架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的救恩，是你所</a:t>
            </a: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立的约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你的爱永远不会改变</a:t>
            </a:r>
          </a:p>
          <a:p>
            <a:pPr marL="0" indent="0" eaLnBrk="1" hangingPunct="1">
              <a:buFont typeface="Arial" charset="0"/>
              <a:buNone/>
            </a:pPr>
            <a:endParaRPr 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0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idx="1"/>
          </p:nvPr>
        </p:nvSpPr>
        <p:spPr>
          <a:xfrm>
            <a:off x="625072" y="1015050"/>
            <a:ext cx="7337425" cy="3937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主耶稣</a:t>
            </a:r>
            <a:r>
              <a:rPr lang="en-US" altLang="zh-CN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 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我感谢你</a:t>
            </a:r>
            <a:endParaRPr lang="zh-CN" alt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你的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身体</a:t>
            </a:r>
            <a:r>
              <a:rPr lang="en-US" altLang="zh-CN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 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为我而舍</a:t>
            </a:r>
            <a:endParaRPr lang="zh-CN" alt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带我出黑暗，进入光明国度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使我再次能看见</a:t>
            </a:r>
          </a:p>
        </p:txBody>
      </p:sp>
    </p:spTree>
    <p:extLst>
      <p:ext uri="{BB962C8B-B14F-4D97-AF65-F5344CB8AC3E}">
        <p14:creationId xmlns:p14="http://schemas.microsoft.com/office/powerpoint/2010/main" val="22541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idx="1"/>
          </p:nvPr>
        </p:nvSpPr>
        <p:spPr>
          <a:xfrm>
            <a:off x="532392" y="943513"/>
            <a:ext cx="7112000" cy="36417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主耶稣</a:t>
            </a:r>
            <a:r>
              <a:rPr lang="en-US" altLang="zh-CN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 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我感谢你</a:t>
            </a:r>
            <a:endParaRPr lang="zh-CN" alt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你的宝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血</a:t>
            </a:r>
            <a:r>
              <a:rPr lang="en-US" altLang="zh-CN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 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为我而流</a:t>
            </a:r>
            <a:endParaRPr lang="zh-CN" alt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宝贵十架上，医治恩典涌流</a:t>
            </a:r>
          </a:p>
          <a:p>
            <a:pPr marL="0" indent="0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使我完全得自由</a:t>
            </a:r>
            <a:endParaRPr 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>
              <a:buFont typeface="Arial" charset="0"/>
              <a:buNone/>
            </a:pPr>
            <a:endParaRPr 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2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idx="1"/>
          </p:nvPr>
        </p:nvSpPr>
        <p:spPr>
          <a:xfrm>
            <a:off x="508001" y="1102743"/>
            <a:ext cx="8334374" cy="37988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宝贵十架的大能赐我生命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主耶稣</a:t>
            </a:r>
            <a:r>
              <a:rPr lang="en-US" altLang="zh-CN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 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我俯伏敬拜你</a:t>
            </a:r>
            <a:endParaRPr lang="zh-CN" alt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宝贵十架的救恩，是你所立的约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你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的爱永远不会改变</a:t>
            </a:r>
            <a:endParaRPr lang="en-CA" altLang="zh-CN" sz="4400" dirty="0" smtClean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 </a:t>
            </a:r>
            <a:endParaRPr lang="zh-CN" alt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5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idx="1"/>
          </p:nvPr>
        </p:nvSpPr>
        <p:spPr>
          <a:xfrm>
            <a:off x="508001" y="1097868"/>
            <a:ext cx="8334374" cy="37988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宝贵十架的大能赐我生命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主耶稣我俯伏敬拜你</a:t>
            </a:r>
          </a:p>
          <a:p>
            <a:pPr marL="0" indent="0" eaLnBrk="1" hangingPunct="1">
              <a:buFont typeface="Arial" charset="0"/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宝贵十架的救恩，是你所立的约</a:t>
            </a:r>
          </a:p>
          <a:p>
            <a:pPr marL="0" indent="0">
              <a:buNone/>
            </a:pP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你</a:t>
            </a:r>
            <a:r>
              <a:rPr lang="zh-CN" altLang="en-US" sz="4400" dirty="0" smtClean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的爱</a:t>
            </a:r>
            <a:r>
              <a:rPr lang="zh-CN" altLang="en-US" sz="4400" dirty="0">
                <a:solidFill>
                  <a:srgbClr val="800000"/>
                </a:solidFill>
                <a:latin typeface="Arial" charset="0"/>
                <a:ea typeface="华文中宋" charset="0"/>
                <a:cs typeface="华文中宋" charset="0"/>
              </a:rPr>
              <a:t>永远不会改变</a:t>
            </a:r>
          </a:p>
          <a:p>
            <a:pPr marL="0" indent="0" eaLnBrk="1" hangingPunct="1">
              <a:buFont typeface="Arial" charset="0"/>
              <a:buNone/>
            </a:pPr>
            <a:endParaRPr lang="en-US" sz="4400" dirty="0">
              <a:solidFill>
                <a:srgbClr val="800000"/>
              </a:solidFill>
              <a:latin typeface="Arial" charset="0"/>
              <a:ea typeface="华文中宋" charset="0"/>
              <a:cs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0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32400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我相信你的恩典</a:t>
            </a:r>
            <a:endParaRPr lang="en-US" altLang="zh-TW" sz="5400" b="1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我相信你能力</a:t>
            </a:r>
            <a:endParaRPr lang="en-US" altLang="zh-TW" sz="5400" b="1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我相信你智慧完全</a:t>
            </a:r>
            <a:endParaRPr lang="en-US" altLang="zh-TW" sz="5400" b="1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我相信你</a:t>
            </a:r>
            <a:endParaRPr lang="en-US" altLang="zh-TW" sz="5400" b="1">
              <a:latin typeface="Arial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229600" cy="3095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所以我來為要愛你</a:t>
            </a:r>
            <a:endParaRPr lang="en-US" altLang="zh-TW" sz="5400" b="1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所以我來為要敬拜你</a:t>
            </a:r>
            <a:endParaRPr lang="en-US" altLang="zh-TW" sz="5400" b="1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你在我身作為可畏</a:t>
            </a:r>
            <a:endParaRPr lang="en-US" altLang="zh-TW" sz="5400" b="1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latin typeface="Arial" charset="0"/>
                <a:cs typeface="新細明體" charset="0"/>
              </a:rPr>
              <a:t>我一生敬畏你</a:t>
            </a:r>
            <a:endParaRPr lang="en-US" altLang="zh-TW" sz="5400" b="1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endParaRPr lang="en-US" altLang="zh-TW" sz="5400" b="1">
              <a:latin typeface="Arial" charset="0"/>
              <a:cs typeface="新細明體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917" y="1482178"/>
            <a:ext cx="8229600" cy="3168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4800" b="1" dirty="0">
                <a:latin typeface="Arial" charset="0"/>
                <a:cs typeface="新細明體" charset="0"/>
              </a:rPr>
              <a:t>我相信你的救贖</a:t>
            </a:r>
            <a:endParaRPr lang="en-US" altLang="zh-TW" sz="48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4800" b="1" dirty="0">
                <a:latin typeface="Arial" charset="0"/>
                <a:cs typeface="新細明體" charset="0"/>
              </a:rPr>
              <a:t>我相信你的犧牲</a:t>
            </a:r>
            <a:endParaRPr lang="en-US" altLang="zh-TW" sz="48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4800" b="1" dirty="0">
                <a:latin typeface="Arial" charset="0"/>
                <a:cs typeface="新細明體" charset="0"/>
              </a:rPr>
              <a:t>我相信你流出寶血</a:t>
            </a:r>
            <a:endParaRPr lang="en-US" altLang="zh-TW" sz="48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4800" b="1" dirty="0">
                <a:latin typeface="Arial" charset="0"/>
                <a:cs typeface="新細明體" charset="0"/>
              </a:rPr>
              <a:t>我相信你復活</a:t>
            </a:r>
            <a:endParaRPr lang="en-CA" altLang="zh-TW" sz="48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endParaRPr lang="en-CA" altLang="zh-TW" sz="48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endParaRPr lang="en-US" altLang="zh-TW" sz="48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endParaRPr lang="en-US" altLang="zh-TW" sz="4800" b="1" dirty="0">
              <a:latin typeface="Arial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32400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 dirty="0">
                <a:latin typeface="Arial" charset="0"/>
                <a:cs typeface="新細明體" charset="0"/>
              </a:rPr>
              <a:t>所以我來為要愛你</a:t>
            </a:r>
            <a:endParaRPr lang="en-US" altLang="zh-TW" sz="54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 dirty="0">
                <a:latin typeface="Arial" charset="0"/>
                <a:cs typeface="新細明體" charset="0"/>
              </a:rPr>
              <a:t>所以我來為要敬拜你</a:t>
            </a:r>
            <a:endParaRPr lang="en-US" altLang="zh-TW" sz="54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 dirty="0">
                <a:latin typeface="Arial" charset="0"/>
                <a:cs typeface="新細明體" charset="0"/>
              </a:rPr>
              <a:t>你在我身作為可畏</a:t>
            </a:r>
            <a:endParaRPr lang="en-US" altLang="zh-TW" sz="5400" b="1" dirty="0">
              <a:latin typeface="Arial" charset="0"/>
              <a:cs typeface="新細明體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 dirty="0">
                <a:latin typeface="Arial" charset="0"/>
                <a:cs typeface="新細明體" charset="0"/>
              </a:rPr>
              <a:t>我一生敬畏</a:t>
            </a:r>
            <a:r>
              <a:rPr lang="zh-TW" altLang="en-US" sz="5400" b="1" dirty="0" smtClean="0">
                <a:latin typeface="Arial" charset="0"/>
                <a:cs typeface="新細明體" charset="0"/>
              </a:rPr>
              <a:t>你</a:t>
            </a:r>
            <a:endParaRPr lang="en-CA" altLang="zh-TW" sz="5400" b="1" dirty="0">
              <a:latin typeface="Arial" charset="0"/>
              <a:cs typeface="新細明體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r>
              <a:rPr lang="en-CA" dirty="0" smtClean="0"/>
              <a:t> 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eaLnBrk="1" hangingPunct="1">
              <a:buNone/>
            </a:pPr>
            <a:r>
              <a:rPr lang="zh-TW" altLang="en-US" sz="5400" b="1" dirty="0" smtClean="0">
                <a:solidFill>
                  <a:srgbClr val="000000"/>
                </a:solidFill>
                <a:latin typeface="Arial" charset="0"/>
                <a:cs typeface="新細明體" charset="0"/>
              </a:rPr>
              <a:t>你在我身作為可畏</a:t>
            </a:r>
            <a:endParaRPr lang="en-US" altLang="zh-TW" sz="5400" b="1" dirty="0" smtClean="0">
              <a:solidFill>
                <a:srgbClr val="000000"/>
              </a:solidFill>
              <a:latin typeface="Arial" charset="0"/>
              <a:cs typeface="新細明體" charset="0"/>
            </a:endParaRPr>
          </a:p>
          <a:p>
            <a:pPr lvl="0" algn="ctr" eaLnBrk="1" hangingPunct="1">
              <a:buNone/>
            </a:pPr>
            <a:r>
              <a:rPr lang="zh-TW" altLang="en-US" sz="5400" b="1" dirty="0" smtClean="0">
                <a:solidFill>
                  <a:srgbClr val="000000"/>
                </a:solidFill>
                <a:latin typeface="Arial" charset="0"/>
                <a:cs typeface="新細明體" charset="0"/>
              </a:rPr>
              <a:t>我一生敬畏你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%C8%E7ӥչ%B3%E1%C9%CF%CC%DA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2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51054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神已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听见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我的呼求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也明白我的渴望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放下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重担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脱去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一切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缠累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恢复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神造我的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荣美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形象</a:t>
            </a:r>
            <a:endParaRPr lang="en-US" altLang="zh-TW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97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625</Words>
  <Application>Microsoft Macintosh PowerPoint</Application>
  <PresentationFormat>On-screen Show (4:3)</PresentationFormat>
  <Paragraphs>85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預設簡報設計</vt:lpstr>
      <vt:lpstr>Office Theme</vt:lpstr>
      <vt:lpstr>1_Office Theme</vt:lpstr>
      <vt:lpstr>2_Office Theme</vt:lpstr>
      <vt:lpstr>我相信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陶造我</vt:lpstr>
      <vt:lpstr>PowerPoint Presentation</vt:lpstr>
      <vt:lpstr>宝贵十架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我相信</dc:title>
  <dc:creator>Mingkai</dc:creator>
  <cp:lastModifiedBy>Truth Baptist</cp:lastModifiedBy>
  <cp:revision>5</cp:revision>
  <dcterms:created xsi:type="dcterms:W3CDTF">2015-10-08T02:08:25Z</dcterms:created>
  <dcterms:modified xsi:type="dcterms:W3CDTF">2015-11-01T14:46:35Z</dcterms:modified>
</cp:coreProperties>
</file>