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9" r:id="rId5"/>
    <p:sldId id="261" r:id="rId6"/>
    <p:sldId id="262" r:id="rId7"/>
    <p:sldId id="264" r:id="rId8"/>
    <p:sldId id="272" r:id="rId9"/>
    <p:sldId id="280" r:id="rId10"/>
    <p:sldId id="28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A5AD-0EB4-4504-9CEF-2484A85F8E52}" type="datetimeFigureOut">
              <a:rPr lang="en-CA" smtClean="0"/>
              <a:pPr/>
              <a:t>20/11/2015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8FAC-CBF2-4F14-A948-965C063E0B6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只有悔改才能进神的国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zh-CN" altLang="en-US" sz="3600" dirty="0"/>
              <a:t>路加福音</a:t>
            </a:r>
            <a:r>
              <a:rPr lang="en-CA" sz="3600" dirty="0"/>
              <a:t> 23:26-43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４，两个犯人</a:t>
            </a:r>
            <a:endParaRPr lang="en-CA" alt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23:33 </a:t>
            </a:r>
            <a:r>
              <a:rPr lang="zh-CN" altLang="en-US" sz="3600" dirty="0" smtClean="0">
                <a:solidFill>
                  <a:schemeClr val="tx1"/>
                </a:solidFill>
              </a:rPr>
              <a:t>就在那里把耶稣钉在十字架上，又钉了两个犯人，一个在左边，一个在右边。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lvl="0" algn="l"/>
            <a:r>
              <a:rPr lang="en-CA" altLang="en-US" sz="3600" dirty="0" smtClean="0">
                <a:solidFill>
                  <a:schemeClr val="tx1"/>
                </a:solidFill>
              </a:rPr>
              <a:t>23:39 </a:t>
            </a:r>
            <a:r>
              <a:rPr lang="zh-CN" altLang="en-US" sz="3600" dirty="0" smtClean="0">
                <a:solidFill>
                  <a:schemeClr val="tx1"/>
                </a:solidFill>
              </a:rPr>
              <a:t>有一个讥诮他说，你不是基督吗？可以救自己和我们吧。</a:t>
            </a:r>
            <a:endParaRPr lang="en-CA" alt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4000" dirty="0" smtClean="0">
                <a:solidFill>
                  <a:schemeClr val="tx1"/>
                </a:solidFill>
              </a:rPr>
              <a:t>23:40 </a:t>
            </a:r>
            <a:r>
              <a:rPr lang="zh-CN" altLang="en-US" sz="4000" dirty="0" smtClean="0">
                <a:solidFill>
                  <a:schemeClr val="tx1"/>
                </a:solidFill>
              </a:rPr>
              <a:t>那一个就应声责备他说，你既是一样受刑的，还不怕神吗？</a:t>
            </a:r>
            <a:r>
              <a:rPr lang="en-CA" altLang="en-US" sz="4000" dirty="0" smtClean="0">
                <a:solidFill>
                  <a:schemeClr val="tx1"/>
                </a:solidFill>
              </a:rPr>
              <a:t>23:41 </a:t>
            </a:r>
            <a:r>
              <a:rPr lang="zh-CN" altLang="en-US" sz="4000" dirty="0" smtClean="0">
                <a:solidFill>
                  <a:schemeClr val="tx1"/>
                </a:solidFill>
              </a:rPr>
              <a:t>我们是应该的。因我们所受的，与我们所作的相称。但这个人没有作过一件不好的事。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4000" dirty="0" smtClean="0">
                <a:solidFill>
                  <a:schemeClr val="tx1"/>
                </a:solidFill>
              </a:rPr>
              <a:t>23:43 </a:t>
            </a:r>
            <a:r>
              <a:rPr lang="zh-CN" altLang="en-US" sz="4000" dirty="0" smtClean="0">
                <a:solidFill>
                  <a:schemeClr val="tx1"/>
                </a:solidFill>
              </a:rPr>
              <a:t>耶稣对他说，我实在告诉你，今日你要同我在乐园里了</a:t>
            </a:r>
            <a:endParaRPr lang="en-CA" altLang="en-US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CA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382000" cy="65532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chemeClr val="tx1"/>
                </a:solidFill>
              </a:rPr>
              <a:t>三，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zh-CN" altLang="en-US" sz="4000" dirty="0" smtClean="0">
                <a:solidFill>
                  <a:schemeClr val="tx1"/>
                </a:solidFill>
              </a:rPr>
              <a:t>只有悔改才能进神的国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altLang="en-US" sz="4000" dirty="0" smtClean="0">
                <a:solidFill>
                  <a:schemeClr val="tx1"/>
                </a:solidFill>
              </a:rPr>
              <a:t>1</a:t>
            </a:r>
            <a:r>
              <a:rPr lang="zh-CN" altLang="en-US" sz="4000" dirty="0" smtClean="0">
                <a:solidFill>
                  <a:schemeClr val="tx1"/>
                </a:solidFill>
              </a:rPr>
              <a:t>， 不是我们做得怎样， 而是耶稣已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经为我们做了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000" dirty="0" smtClean="0">
                <a:solidFill>
                  <a:schemeClr val="tx1"/>
                </a:solidFill>
              </a:rPr>
              <a:t>2</a:t>
            </a:r>
            <a:r>
              <a:rPr lang="zh-CN" altLang="en-US" sz="4000" dirty="0" smtClean="0">
                <a:solidFill>
                  <a:schemeClr val="tx1"/>
                </a:solidFill>
              </a:rPr>
              <a:t>， 悔改不容易， 只有少数人做到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en-US" altLang="zh-CN" sz="4000" dirty="0" smtClean="0">
                <a:solidFill>
                  <a:schemeClr val="tx1"/>
                </a:solidFill>
              </a:rPr>
              <a:t>3</a:t>
            </a:r>
            <a:r>
              <a:rPr lang="zh-CN" altLang="en-US" sz="4000" dirty="0" smtClean="0">
                <a:solidFill>
                  <a:schemeClr val="tx1"/>
                </a:solidFill>
              </a:rPr>
              <a:t>， 我们自己要悔改， 也要劝勉周围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的人悔改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endParaRPr lang="en-US" alt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249" y="304800"/>
            <a:ext cx="515464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702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534400" cy="5486400"/>
          </a:xfrm>
        </p:spPr>
        <p:txBody>
          <a:bodyPr>
            <a:normAutofit fontScale="92500"/>
          </a:bodyPr>
          <a:lstStyle/>
          <a:p>
            <a:r>
              <a:rPr lang="zh-CN" altLang="en-US" sz="4000" dirty="0" smtClean="0">
                <a:solidFill>
                  <a:schemeClr val="tx1"/>
                </a:solidFill>
              </a:rPr>
              <a:t>前言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3600" dirty="0" smtClean="0">
                <a:solidFill>
                  <a:schemeClr val="tx1"/>
                </a:solidFill>
              </a:rPr>
              <a:t>创</a:t>
            </a:r>
            <a:r>
              <a:rPr lang="en-US" altLang="zh-CN" sz="3600" dirty="0" smtClean="0">
                <a:solidFill>
                  <a:schemeClr val="tx1"/>
                </a:solidFill>
              </a:rPr>
              <a:t>22:7-8 </a:t>
            </a:r>
            <a:r>
              <a:rPr lang="zh-CN" altLang="en-US" sz="3600" dirty="0" smtClean="0">
                <a:solidFill>
                  <a:schemeClr val="tx1"/>
                </a:solidFill>
              </a:rPr>
              <a:t>以撒说，请看、火与柴都有了、但燔祭的羊羔在哪里呢？亚伯拉罕说、我儿、神必自己预备作燔祭的羊羔．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3600" dirty="0" smtClean="0">
                <a:solidFill>
                  <a:schemeClr val="tx1"/>
                </a:solidFill>
              </a:rPr>
              <a:t>创</a:t>
            </a:r>
            <a:r>
              <a:rPr lang="en-US" altLang="zh-CN" sz="3600" dirty="0" smtClean="0">
                <a:solidFill>
                  <a:schemeClr val="tx1"/>
                </a:solidFill>
              </a:rPr>
              <a:t>22:13 </a:t>
            </a:r>
            <a:r>
              <a:rPr lang="zh-CN" altLang="en-US" sz="3600" dirty="0" smtClean="0">
                <a:solidFill>
                  <a:schemeClr val="tx1"/>
                </a:solidFill>
              </a:rPr>
              <a:t>亚伯拉罕举目观看、不料、有一只公羊、两角扣在稠密的小树中、亚伯拉罕就取了那只公羊来、献为燔祭、代替他的儿子。</a:t>
            </a:r>
            <a:endParaRPr lang="en-US" altLang="en-US" sz="3600" dirty="0" smtClean="0">
              <a:solidFill>
                <a:schemeClr val="tx1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534400" cy="5486400"/>
          </a:xfrm>
        </p:spPr>
        <p:txBody>
          <a:bodyPr>
            <a:normAutofit/>
          </a:bodyPr>
          <a:lstStyle/>
          <a:p>
            <a:endParaRPr lang="en-US" altLang="zh-CN" sz="4000" dirty="0" smtClean="0">
              <a:solidFill>
                <a:schemeClr val="tx1"/>
              </a:solidFill>
            </a:endParaRPr>
          </a:p>
          <a:p>
            <a:r>
              <a:rPr lang="zh-CN" altLang="en-US" sz="4000" dirty="0" smtClean="0">
                <a:solidFill>
                  <a:schemeClr val="tx1"/>
                </a:solidFill>
              </a:rPr>
              <a:t>一、 经文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endParaRPr lang="en-US" altLang="zh-CN" sz="4000" dirty="0" smtClean="0"/>
          </a:p>
          <a:p>
            <a:r>
              <a:rPr lang="zh-CN" altLang="en-US" sz="3600" dirty="0">
                <a:solidFill>
                  <a:schemeClr val="tx1"/>
                </a:solidFill>
              </a:rPr>
              <a:t>路加福音</a:t>
            </a:r>
            <a:r>
              <a:rPr lang="en-CA" altLang="en-US" sz="3600" dirty="0">
                <a:solidFill>
                  <a:schemeClr val="tx1"/>
                </a:solidFill>
              </a:rPr>
              <a:t> 23:26-43</a:t>
            </a:r>
          </a:p>
          <a:p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/>
          </a:p>
          <a:p>
            <a:pPr algn="l"/>
            <a:endParaRPr lang="en-CA" sz="36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8763000" cy="5334000"/>
          </a:xfrm>
        </p:spPr>
        <p:txBody>
          <a:bodyPr>
            <a:normAutofit lnSpcReduction="10000"/>
          </a:bodyPr>
          <a:lstStyle/>
          <a:p>
            <a:pPr algn="l"/>
            <a:r>
              <a:rPr lang="zh-CN" altLang="en-US" sz="4000" dirty="0" smtClean="0">
                <a:solidFill>
                  <a:schemeClr val="tx1"/>
                </a:solidFill>
              </a:rPr>
              <a:t>二、 十字架前的人们</a:t>
            </a:r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4000" dirty="0" smtClean="0">
                <a:solidFill>
                  <a:schemeClr val="tx1"/>
                </a:solidFill>
              </a:rPr>
              <a:t>1</a:t>
            </a:r>
            <a:r>
              <a:rPr lang="zh-CN" altLang="en-US" sz="4000" dirty="0" smtClean="0">
                <a:solidFill>
                  <a:schemeClr val="tx1"/>
                </a:solidFill>
              </a:rPr>
              <a:t>， 古利奈人西门</a:t>
            </a:r>
            <a:endParaRPr lang="en-CA" altLang="en-US" sz="4000" dirty="0" smtClean="0">
              <a:solidFill>
                <a:schemeClr val="tx1"/>
              </a:solidFill>
            </a:endParaRPr>
          </a:p>
          <a:p>
            <a:pPr algn="l"/>
            <a:endParaRPr lang="en-CA" alt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4000" dirty="0" smtClean="0">
                <a:solidFill>
                  <a:schemeClr val="tx1"/>
                </a:solidFill>
              </a:rPr>
              <a:t>23:26 </a:t>
            </a:r>
            <a:r>
              <a:rPr lang="zh-CN" altLang="en-US" sz="4000" dirty="0" smtClean="0">
                <a:solidFill>
                  <a:schemeClr val="tx1"/>
                </a:solidFill>
              </a:rPr>
              <a:t>带耶稣去的时候，有一个古利奈人西门，从乡下来。他们就抓住他，把十字架搁在他身上，叫他背着跟随耶稣</a:t>
            </a:r>
            <a:endParaRPr lang="en-US" altLang="zh-CN" sz="4000" dirty="0" smtClean="0"/>
          </a:p>
          <a:p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/>
          </a:p>
          <a:p>
            <a:pPr algn="l"/>
            <a:endParaRPr lang="en-CA" sz="36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534400" cy="6400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CA" altLang="en-US" dirty="0" smtClean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， 哭泣的妇女和旁观者（百姓）</a:t>
            </a:r>
            <a:endParaRPr lang="en-CA" altLang="en-US" dirty="0">
              <a:solidFill>
                <a:schemeClr val="tx1"/>
              </a:solidFill>
            </a:endParaRPr>
          </a:p>
          <a:p>
            <a:pPr algn="l"/>
            <a:r>
              <a:rPr lang="en-CA" altLang="en-US" dirty="0">
                <a:solidFill>
                  <a:schemeClr val="tx1"/>
                </a:solidFill>
              </a:rPr>
              <a:t> </a:t>
            </a:r>
            <a:endParaRPr lang="en-CA" altLang="en-US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dirty="0" smtClean="0">
                <a:solidFill>
                  <a:schemeClr val="tx1"/>
                </a:solidFill>
              </a:rPr>
              <a:t>23:27</a:t>
            </a:r>
            <a:r>
              <a:rPr lang="en-CA" altLang="en-US" dirty="0">
                <a:solidFill>
                  <a:schemeClr val="tx1"/>
                </a:solidFill>
              </a:rPr>
              <a:t> </a:t>
            </a:r>
            <a:r>
              <a:rPr lang="zh-CN" altLang="en-US" dirty="0">
                <a:solidFill>
                  <a:schemeClr val="tx1"/>
                </a:solidFill>
              </a:rPr>
              <a:t>有许多百姓，跟随耶稣，内中有好些妇女，妇女们为他号啕痛哭。</a:t>
            </a:r>
            <a:endParaRPr lang="en-CA" altLang="en-US" dirty="0">
              <a:solidFill>
                <a:schemeClr val="tx1"/>
              </a:solidFill>
            </a:endParaRPr>
          </a:p>
          <a:p>
            <a:pPr algn="l"/>
            <a:r>
              <a:rPr lang="en-CA" altLang="en-US" dirty="0">
                <a:solidFill>
                  <a:schemeClr val="tx1"/>
                </a:solidFill>
              </a:rPr>
              <a:t>23:35 </a:t>
            </a:r>
            <a:r>
              <a:rPr lang="zh-CN" altLang="en-US" dirty="0">
                <a:solidFill>
                  <a:schemeClr val="tx1"/>
                </a:solidFill>
              </a:rPr>
              <a:t>百姓站在那里观看。</a:t>
            </a:r>
            <a:endParaRPr lang="en-CA" altLang="en-US" dirty="0">
              <a:solidFill>
                <a:schemeClr val="tx1"/>
              </a:solidFill>
            </a:endParaRPr>
          </a:p>
          <a:p>
            <a:pPr algn="l"/>
            <a:r>
              <a:rPr lang="en-CA" altLang="en-US" dirty="0" smtClean="0">
                <a:solidFill>
                  <a:schemeClr val="tx1"/>
                </a:solidFill>
              </a:rPr>
              <a:t>23:28</a:t>
            </a:r>
            <a:r>
              <a:rPr lang="en-CA" altLang="en-US" dirty="0">
                <a:solidFill>
                  <a:schemeClr val="tx1"/>
                </a:solidFill>
              </a:rPr>
              <a:t> </a:t>
            </a:r>
            <a:r>
              <a:rPr lang="zh-CN" altLang="en-US" dirty="0">
                <a:solidFill>
                  <a:schemeClr val="tx1"/>
                </a:solidFill>
              </a:rPr>
              <a:t>耶稣转身对她们说，耶路撒冷的女子，</a:t>
            </a:r>
            <a:r>
              <a:rPr lang="zh-CN" altLang="en-US" dirty="0" smtClean="0">
                <a:solidFill>
                  <a:schemeClr val="tx1"/>
                </a:solidFill>
              </a:rPr>
              <a:t>不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dirty="0" smtClean="0">
                <a:solidFill>
                  <a:schemeClr val="tx1"/>
                </a:solidFill>
              </a:rPr>
              <a:t>要</a:t>
            </a:r>
            <a:r>
              <a:rPr lang="zh-CN" altLang="en-US" dirty="0">
                <a:solidFill>
                  <a:schemeClr val="tx1"/>
                </a:solidFill>
              </a:rPr>
              <a:t>为我哭，当</a:t>
            </a:r>
            <a:r>
              <a:rPr lang="zh-CN" altLang="en-US" dirty="0" smtClean="0">
                <a:solidFill>
                  <a:schemeClr val="tx1"/>
                </a:solidFill>
              </a:rPr>
              <a:t>为自己</a:t>
            </a:r>
            <a:r>
              <a:rPr lang="zh-CN" altLang="en-US" dirty="0">
                <a:solidFill>
                  <a:schemeClr val="tx1"/>
                </a:solidFill>
              </a:rPr>
              <a:t>和</a:t>
            </a:r>
            <a:r>
              <a:rPr lang="zh-CN" altLang="en-US" dirty="0" smtClean="0">
                <a:solidFill>
                  <a:schemeClr val="tx1"/>
                </a:solidFill>
              </a:rPr>
              <a:t>自己的</a:t>
            </a:r>
            <a:r>
              <a:rPr lang="zh-CN" altLang="en-US" dirty="0">
                <a:solidFill>
                  <a:schemeClr val="tx1"/>
                </a:solidFill>
              </a:rPr>
              <a:t>儿女哭</a:t>
            </a:r>
            <a:r>
              <a:rPr lang="zh-CN" altLang="en-US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dirty="0" smtClean="0">
                <a:solidFill>
                  <a:schemeClr val="tx1"/>
                </a:solidFill>
              </a:rPr>
              <a:t>23:29 </a:t>
            </a:r>
            <a:r>
              <a:rPr lang="zh-CN" altLang="en-US" dirty="0" smtClean="0">
                <a:solidFill>
                  <a:schemeClr val="tx1"/>
                </a:solidFill>
              </a:rPr>
              <a:t>因为日子要到，人必说，不生育的，和未曾怀胎的，未曾乳养婴孩的，有福了。</a:t>
            </a:r>
            <a:r>
              <a:rPr lang="en-CA" altLang="en-US" dirty="0" smtClean="0">
                <a:solidFill>
                  <a:schemeClr val="tx1"/>
                </a:solidFill>
              </a:rPr>
              <a:t/>
            </a:r>
            <a:br>
              <a:rPr lang="en-CA" altLang="en-US" dirty="0" smtClean="0">
                <a:solidFill>
                  <a:schemeClr val="tx1"/>
                </a:solidFill>
              </a:rPr>
            </a:br>
            <a:r>
              <a:rPr lang="en-CA" altLang="en-US" dirty="0" smtClean="0">
                <a:solidFill>
                  <a:schemeClr val="tx1"/>
                </a:solidFill>
              </a:rPr>
              <a:t>23:30 </a:t>
            </a:r>
            <a:r>
              <a:rPr lang="zh-CN" altLang="en-US" dirty="0" smtClean="0">
                <a:solidFill>
                  <a:schemeClr val="tx1"/>
                </a:solidFill>
              </a:rPr>
              <a:t>那时，人要向大山说，倒在我们身上。向小山说，遮盖我们。</a:t>
            </a:r>
            <a:endParaRPr lang="en-CA" altLang="en-US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dirty="0" smtClean="0">
                <a:solidFill>
                  <a:schemeClr val="tx1"/>
                </a:solidFill>
              </a:rPr>
              <a:t>23:31 </a:t>
            </a:r>
            <a:r>
              <a:rPr lang="zh-CN" altLang="en-US" dirty="0" smtClean="0">
                <a:solidFill>
                  <a:schemeClr val="tx1"/>
                </a:solidFill>
              </a:rPr>
              <a:t>这些事既行在有汁水的树上，那枯干的树，将来怎么样呢？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534400" cy="6400800"/>
          </a:xfrm>
        </p:spPr>
        <p:txBody>
          <a:bodyPr>
            <a:normAutofit/>
          </a:bodyPr>
          <a:lstStyle/>
          <a:p>
            <a:pPr algn="l"/>
            <a:r>
              <a:rPr lang="en-CA" altLang="en-US" sz="4000" dirty="0" smtClean="0">
                <a:solidFill>
                  <a:schemeClr val="tx1"/>
                </a:solidFill>
              </a:rPr>
              <a:t>3</a:t>
            </a:r>
            <a:r>
              <a:rPr lang="en-CA" altLang="en-US" sz="4000" dirty="0">
                <a:solidFill>
                  <a:schemeClr val="tx1"/>
                </a:solidFill>
              </a:rPr>
              <a:t>, </a:t>
            </a:r>
            <a:r>
              <a:rPr lang="zh-CN" altLang="en-US" sz="4000" dirty="0">
                <a:solidFill>
                  <a:schemeClr val="tx1"/>
                </a:solidFill>
              </a:rPr>
              <a:t>祭司长，官府和行刑的士兵</a:t>
            </a:r>
            <a:endParaRPr lang="en-CA" altLang="en-US" sz="4000" dirty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23:33</a:t>
            </a:r>
            <a:r>
              <a:rPr lang="en-CA" altLang="en-US" sz="3600" dirty="0">
                <a:solidFill>
                  <a:schemeClr val="tx1"/>
                </a:solidFill>
              </a:rPr>
              <a:t> </a:t>
            </a:r>
            <a:r>
              <a:rPr lang="zh-CN" altLang="en-US" sz="3600" dirty="0">
                <a:solidFill>
                  <a:schemeClr val="tx1"/>
                </a:solidFill>
              </a:rPr>
              <a:t>到了一个地方，名叫髑髅地，就在那里把耶稣钉在十字架上，又钉了两个犯人，一个在左边，一个在右边。</a:t>
            </a:r>
            <a:endParaRPr lang="en-CA" altLang="en-US" sz="3600" dirty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>
                <a:solidFill>
                  <a:schemeClr val="tx1"/>
                </a:solidFill>
              </a:rPr>
              <a:t>23:34 </a:t>
            </a:r>
            <a:r>
              <a:rPr lang="zh-CN" altLang="en-US" sz="3600" dirty="0">
                <a:solidFill>
                  <a:schemeClr val="tx1"/>
                </a:solidFill>
              </a:rPr>
              <a:t>兵丁就拈阄分他的衣服</a:t>
            </a:r>
            <a:r>
              <a:rPr lang="zh-CN" altLang="en-US" sz="3600" dirty="0" smtClean="0">
                <a:solidFill>
                  <a:schemeClr val="tx1"/>
                </a:solidFill>
              </a:rPr>
              <a:t>。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23:35 </a:t>
            </a:r>
            <a:r>
              <a:rPr lang="zh-CN" altLang="en-US" sz="3600" dirty="0" smtClean="0">
                <a:solidFill>
                  <a:schemeClr val="tx1"/>
                </a:solidFill>
              </a:rPr>
              <a:t>官府也嗤笑他说，他救了别人。他若是基督，神所拣选的，可以救自己吧。</a:t>
            </a:r>
            <a:endParaRPr lang="en-CA" alt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23:36 </a:t>
            </a:r>
            <a:r>
              <a:rPr lang="zh-CN" altLang="en-US" sz="3600" dirty="0" smtClean="0">
                <a:solidFill>
                  <a:schemeClr val="tx1"/>
                </a:solidFill>
              </a:rPr>
              <a:t>兵丁也戏弄他，上前拿醋送给他喝。</a:t>
            </a:r>
            <a:endParaRPr lang="en-CA" alt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23:37 </a:t>
            </a:r>
            <a:r>
              <a:rPr lang="zh-CN" altLang="en-US" sz="3600" dirty="0" smtClean="0">
                <a:solidFill>
                  <a:schemeClr val="tx1"/>
                </a:solidFill>
              </a:rPr>
              <a:t>说，你若是犹太人的王，可以救自己吧。</a:t>
            </a:r>
            <a:endParaRPr lang="en-CA" altLang="en-US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CA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"/>
            <a:ext cx="8534400" cy="6400800"/>
          </a:xfrm>
        </p:spPr>
        <p:txBody>
          <a:bodyPr>
            <a:normAutofit/>
          </a:bodyPr>
          <a:lstStyle/>
          <a:p>
            <a:pPr algn="l"/>
            <a:r>
              <a:rPr lang="en-CA" altLang="en-US" sz="3600" dirty="0">
                <a:solidFill>
                  <a:schemeClr val="tx1"/>
                </a:solidFill>
              </a:rPr>
              <a:t> </a:t>
            </a:r>
            <a:endParaRPr lang="en-CA" alt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en-CA" altLang="en-US" sz="3600" dirty="0" smtClean="0">
                <a:solidFill>
                  <a:schemeClr val="tx1"/>
                </a:solidFill>
              </a:rPr>
              <a:t>23:34</a:t>
            </a:r>
            <a:r>
              <a:rPr lang="en-CA" altLang="en-US" sz="3600" dirty="0">
                <a:solidFill>
                  <a:schemeClr val="tx1"/>
                </a:solidFill>
              </a:rPr>
              <a:t> </a:t>
            </a:r>
            <a:r>
              <a:rPr lang="zh-CN" altLang="en-US" sz="3600" dirty="0">
                <a:solidFill>
                  <a:schemeClr val="tx1"/>
                </a:solidFill>
              </a:rPr>
              <a:t>当下耶稣说，父阿，赦免他们。因为他们所作的，他们不晓</a:t>
            </a:r>
            <a:r>
              <a:rPr lang="zh-CN" altLang="en-US" sz="3600" dirty="0" smtClean="0">
                <a:solidFill>
                  <a:schemeClr val="tx1"/>
                </a:solidFill>
              </a:rPr>
              <a:t>得。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CA" altLang="zh-CN" sz="36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3600" dirty="0" smtClean="0">
                <a:solidFill>
                  <a:schemeClr val="tx1"/>
                </a:solidFill>
              </a:rPr>
              <a:t>不</a:t>
            </a:r>
            <a:r>
              <a:rPr lang="zh-CN" altLang="en-US" sz="3600" dirty="0" smtClean="0">
                <a:solidFill>
                  <a:schemeClr val="tx1"/>
                </a:solidFill>
              </a:rPr>
              <a:t>晓得什么？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3600" dirty="0" smtClean="0">
                <a:solidFill>
                  <a:schemeClr val="tx1"/>
                </a:solidFill>
              </a:rPr>
              <a:t>自</a:t>
            </a:r>
            <a:r>
              <a:rPr lang="zh-CN" altLang="en-US" sz="3600" dirty="0" smtClean="0">
                <a:solidFill>
                  <a:schemeClr val="tx1"/>
                </a:solidFill>
              </a:rPr>
              <a:t>己交出生命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3600" dirty="0" smtClean="0">
                <a:solidFill>
                  <a:schemeClr val="tx1"/>
                </a:solidFill>
              </a:rPr>
              <a:t>为了从死里复活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3600" dirty="0" smtClean="0">
                <a:solidFill>
                  <a:schemeClr val="tx1"/>
                </a:solidFill>
              </a:rPr>
              <a:t>为了我们与天父和好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3600" dirty="0" smtClean="0">
                <a:solidFill>
                  <a:schemeClr val="tx1"/>
                </a:solidFill>
              </a:rPr>
              <a:t>让我们得平安得医治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40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US" altLang="zh-CN" sz="3600" dirty="0" smtClean="0">
              <a:solidFill>
                <a:schemeClr val="tx1"/>
              </a:solidFill>
            </a:endParaRPr>
          </a:p>
          <a:p>
            <a:pPr algn="l"/>
            <a:endParaRPr lang="en-CA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257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只有悔改才能进神的国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Remaining Oil Technology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各各他山的十字架</dc:title>
  <dc:creator>Norman Wang</dc:creator>
  <cp:lastModifiedBy>Norman Family</cp:lastModifiedBy>
  <cp:revision>26</cp:revision>
  <dcterms:created xsi:type="dcterms:W3CDTF">2015-11-18T17:43:28Z</dcterms:created>
  <dcterms:modified xsi:type="dcterms:W3CDTF">2015-11-20T19:28:22Z</dcterms:modified>
</cp:coreProperties>
</file>