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9" r:id="rId2"/>
    <p:sldId id="269" r:id="rId3"/>
    <p:sldId id="270" r:id="rId4"/>
    <p:sldId id="271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B6B2-981C-4A94-BA4D-42934B59FDB9}" type="datetimeFigureOut">
              <a:rPr lang="en-CA" smtClean="0"/>
              <a:pPr/>
              <a:t>2016-01-27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BF21-2B8A-4DC3-8256-24F06AF4808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3BF21-2B8A-4DC3-8256-24F06AF48083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3BF21-2B8A-4DC3-8256-24F06AF4808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3BF21-2B8A-4DC3-8256-24F06AF48083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3BF21-2B8A-4DC3-8256-24F06AF48083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TW" dirty="0" smtClean="0"/>
              <a:t>   【</a:t>
            </a:r>
            <a:r>
              <a:rPr lang="zh-TW" altLang="en-US" dirty="0" smtClean="0"/>
              <a:t>注目看耶穌</a:t>
            </a:r>
            <a:r>
              <a:rPr lang="en-US" altLang="zh-TW" dirty="0" smtClean="0"/>
              <a:t>】</a:t>
            </a:r>
            <a:br>
              <a:rPr lang="en-US" altLang="zh-TW" dirty="0" smtClean="0"/>
            </a:br>
            <a:r>
              <a:rPr lang="zh-TW" altLang="en-US" sz="2100" dirty="0" smtClean="0"/>
              <a:t>詩集：讚美之泉 </a:t>
            </a:r>
            <a:r>
              <a:rPr lang="en-US" altLang="zh-TW" sz="2100" dirty="0" smtClean="0"/>
              <a:t>- </a:t>
            </a:r>
            <a:r>
              <a:rPr lang="zh-TW" altLang="en-US" sz="2100" dirty="0" smtClean="0"/>
              <a:t>愛我願意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凡勞苦重擔，當親近耶穌，必享安息，必得滿足。</a:t>
            </a:r>
            <a:br>
              <a:rPr lang="zh-TW" altLang="en-US" dirty="0" smtClean="0"/>
            </a:br>
            <a:r>
              <a:rPr lang="zh-TW" altLang="en-US" dirty="0" smtClean="0"/>
              <a:t>凡饑渴慕義，來尋求耶穌，必享甘泉，必得飽足。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注目看耶穌，定睛看耶穌，聖潔公義主，十架上耶穌，</a:t>
            </a:r>
            <a:br>
              <a:rPr lang="zh-TW" altLang="en-US" dirty="0" smtClean="0"/>
            </a:br>
            <a:r>
              <a:rPr lang="zh-TW" altLang="en-US" dirty="0" smtClean="0"/>
              <a:t>注目看耶穌，定睛看耶穌，謙卑親近主，跟著祂同步，</a:t>
            </a:r>
            <a:br>
              <a:rPr lang="zh-TW" altLang="en-US" dirty="0" smtClean="0"/>
            </a:br>
            <a:r>
              <a:rPr lang="zh-TW" altLang="en-US" dirty="0" smtClean="0"/>
              <a:t>跟著祂同步。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458200" cy="533400"/>
          </a:xfrm>
        </p:spPr>
        <p:txBody>
          <a:bodyPr>
            <a:normAutofit/>
          </a:bodyPr>
          <a:lstStyle/>
          <a:p>
            <a:pPr algn="r"/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《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约翰福音</a:t>
            </a:r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》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主日学</a:t>
            </a:r>
            <a:endParaRPr lang="en-CA" sz="2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14400" y="1809152"/>
            <a:ext cx="7239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上次课后作业：</a:t>
            </a: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endParaRPr lang="zh-CN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仔细阅读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《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约翰福音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》1:19-51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记下自己的问题与思考</a:t>
            </a: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背诵一节的经文</a:t>
            </a: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/>
            <a:r>
              <a:rPr lang="en-US" altLang="zh-CN" sz="2800" i="1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	1:1-2,1:12,1:14,1:17,1:18</a:t>
            </a:r>
            <a:endParaRPr lang="zh-CN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458200" cy="533400"/>
          </a:xfrm>
        </p:spPr>
        <p:txBody>
          <a:bodyPr>
            <a:normAutofit/>
          </a:bodyPr>
          <a:lstStyle/>
          <a:p>
            <a:pPr algn="r"/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《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约翰福音</a:t>
            </a:r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》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主日学</a:t>
            </a:r>
            <a:endParaRPr lang="en-CA" sz="2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14400" y="1593711"/>
            <a:ext cx="7239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b="1" u="sng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上次留下来的问题：</a:t>
            </a:r>
            <a:endParaRPr lang="en-US" altLang="zh-CN" sz="2800" b="1" u="sng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约</a:t>
            </a:r>
            <a:r>
              <a:rPr lang="en-CA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1</a:t>
            </a:r>
            <a:r>
              <a:rPr lang="en-US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:</a:t>
            </a:r>
            <a:r>
              <a:rPr lang="en-CA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18</a:t>
            </a:r>
            <a:r>
              <a:rPr lang="zh-CN" altLang="en-US" sz="280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“从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来没有人看见神。只有在父怀里的独生子将他表明</a:t>
            </a:r>
            <a:r>
              <a:rPr lang="zh-CN" altLang="en-US" sz="280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出来”。是真的吗？</a:t>
            </a: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endParaRPr lang="en-US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神是孤独的吗？</a:t>
            </a:r>
            <a:endParaRPr lang="en-CA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/>
            <a:endParaRPr lang="zh-CN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458200" cy="533400"/>
          </a:xfrm>
        </p:spPr>
        <p:txBody>
          <a:bodyPr>
            <a:normAutofit/>
          </a:bodyPr>
          <a:lstStyle/>
          <a:p>
            <a:pPr algn="r"/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《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约翰福音</a:t>
            </a:r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》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主日学</a:t>
            </a:r>
            <a:endParaRPr lang="en-CA" sz="2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14400" y="1671318"/>
            <a:ext cx="7239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祷告祝福：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《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民数记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》6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：</a:t>
            </a: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24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愿耶和华赐福给你，保护你。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25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愿耶和华使他的脸光照你，赐恩给你。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26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愿耶和华向你仰脸，赐你平安。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458200" cy="533400"/>
          </a:xfrm>
        </p:spPr>
        <p:txBody>
          <a:bodyPr>
            <a:normAutofit/>
          </a:bodyPr>
          <a:lstStyle/>
          <a:p>
            <a:pPr algn="r"/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《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约翰福音</a:t>
            </a:r>
            <a:r>
              <a:rPr lang="en-US" altLang="zh-CN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》</a:t>
            </a:r>
            <a:r>
              <a:rPr lang="zh-CN" altLang="en-US" sz="2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主日学</a:t>
            </a:r>
            <a:endParaRPr lang="en-CA" sz="2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14400" y="2024597"/>
            <a:ext cx="7239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课后作业</a:t>
            </a:r>
            <a:endParaRPr lang="en-US" altLang="zh-CN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endParaRPr lang="zh-CN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阅读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《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约翰福音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》</a:t>
            </a: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第二章。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背诵经文：第一章</a:t>
            </a:r>
            <a:r>
              <a:rPr lang="en-US" altLang="zh-CN" sz="2800" dirty="0" smtClean="0">
                <a:solidFill>
                  <a:srgbClr val="333333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1:1-18</a:t>
            </a:r>
            <a:endParaRPr lang="zh-CN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  <a:p>
            <a:pPr marL="514350" indent="-514350"/>
            <a:endParaRPr lang="zh-CN" altLang="en-US" sz="2800" dirty="0" smtClean="0">
              <a:solidFill>
                <a:srgbClr val="333333"/>
              </a:solidFill>
              <a:latin typeface="Microsoft YaHei" pitchFamily="34" charset="-122"/>
              <a:ea typeface="Microsoft YaHe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219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《约翰福音》主日学</vt:lpstr>
      <vt:lpstr>《约翰福音》主日学</vt:lpstr>
      <vt:lpstr>《约翰福音》主日学</vt:lpstr>
      <vt:lpstr>《约翰福音》主日学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约翰福音主日学</dc:title>
  <dc:creator>Hong</dc:creator>
  <cp:lastModifiedBy>Hong</cp:lastModifiedBy>
  <cp:revision>32</cp:revision>
  <dcterms:created xsi:type="dcterms:W3CDTF">2006-08-16T00:00:00Z</dcterms:created>
  <dcterms:modified xsi:type="dcterms:W3CDTF">2016-01-27T16:13:02Z</dcterms:modified>
</cp:coreProperties>
</file>