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8" r:id="rId3"/>
    <p:sldId id="269" r:id="rId4"/>
    <p:sldId id="270" r:id="rId5"/>
    <p:sldId id="260" r:id="rId6"/>
    <p:sldId id="261" r:id="rId7"/>
    <p:sldId id="262" r:id="rId8"/>
    <p:sldId id="263" r:id="rId9"/>
    <p:sldId id="259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676400"/>
            <a:ext cx="103632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/>
              <a:t>按一下以編輯母片標題樣式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TW" altLang="en-US" noProof="0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8AA9F-A56D-443F-B829-5A425EE88A5B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844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13CC6-2584-4A8C-AE84-2478ADE4B089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330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81000"/>
            <a:ext cx="27432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0264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3845A-84FB-4FEE-971A-B384B63B2081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819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21DB4-D7D6-463E-9121-0D513F45E1AC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782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36838-535A-4F68-BD4D-9B34383C4526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168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1280F-6238-4428-A7A1-6D5FCCF9D2DC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961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F66FD-04F2-46AC-BE13-51F8F725E83A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989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6381E-E4F7-4360-BFDE-4D2579A63C0C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480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F92DE-EA98-43E7-AD43-42DD78C22B14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207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CAF82-650C-4157-9B80-0D2CF1FF38EE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83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FCDD7-2F0C-4F07-BAF4-DE189EE4C65D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32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10972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4EE9FC-0424-4BDC-87C0-2B0F051C9016}" type="slidenum">
              <a:rPr lang="zh-TW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0579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PMingLiU" panose="02020500000000000000" pitchFamily="18" charset="-120"/>
          <a:cs typeface="新細明體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ea typeface="PMingLiU" panose="02020500000000000000" pitchFamily="18" charset="-120"/>
          <a:cs typeface="新細明體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ea typeface="PMingLiU" panose="02020500000000000000" pitchFamily="18" charset="-120"/>
          <a:cs typeface="新細明體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ea typeface="PMingLiU" panose="02020500000000000000" pitchFamily="18" charset="-120"/>
          <a:cs typeface="新細明體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ea typeface="PMingLiU" panose="02020500000000000000" pitchFamily="18" charset="-120"/>
          <a:cs typeface="新細明體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PMingLiU" panose="02020500000000000000" pitchFamily="18" charset="-120"/>
          <a:cs typeface="新細明體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kumimoji="1"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PMingLiU" panose="02020500000000000000" pitchFamily="18" charset="-120"/>
          <a:cs typeface="新細明體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PMingLiU" panose="02020500000000000000" pitchFamily="18" charset="-120"/>
          <a:cs typeface="新細明體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kumimoji="1"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PMingLiU" panose="02020500000000000000" pitchFamily="18" charset="-120"/>
          <a:cs typeface="新細明體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kumimoji="1"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PMingLiU" panose="02020500000000000000" pitchFamily="18" charset="-120"/>
          <a:cs typeface="新細明體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94592" y="839788"/>
            <a:ext cx="11368453" cy="1828800"/>
          </a:xfrm>
        </p:spPr>
        <p:txBody>
          <a:bodyPr/>
          <a:lstStyle/>
          <a:p>
            <a:r>
              <a:rPr lang="zh-CN" altLang="en-US" sz="6600" b="1" dirty="0"/>
              <a:t>重价买来的的自由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828800" y="3480047"/>
            <a:ext cx="8534400" cy="2158753"/>
          </a:xfrm>
        </p:spPr>
        <p:txBody>
          <a:bodyPr/>
          <a:lstStyle/>
          <a:p>
            <a:r>
              <a:rPr lang="zh-CN" altLang="en-US" dirty="0"/>
              <a:t>哥林多前书</a:t>
            </a:r>
            <a:r>
              <a:rPr lang="en-US" altLang="zh-CN" dirty="0"/>
              <a:t>6:12-20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58AA9F-A56D-443F-B829-5A425EE88A5B}" type="slidenum">
              <a:rPr kumimoji="0" lang="zh-TW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新細明體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新細明體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9708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97815-0294-4755-91E8-9FD98951919D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algn="l"/>
            <a:r>
              <a:rPr lang="zh-CN" altLang="en-US" sz="6600" dirty="0"/>
              <a:t>身子不是为淫乱、乃是为主．主也是为身子。</a:t>
            </a:r>
            <a:r>
              <a:rPr lang="en-US" altLang="zh-CN" sz="6600" dirty="0"/>
              <a:t>6:14</a:t>
            </a:r>
            <a:r>
              <a:rPr lang="zh-CN" altLang="en-US" sz="6600" dirty="0"/>
              <a:t>并且　神已经叫主复活、也要用自己的能力叫我们复活。</a:t>
            </a:r>
            <a:endParaRPr lang="en-US" sz="6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EA4CB8-0976-47CD-BB8E-3A8C93FCF721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BEEAB6-9D48-4424-9A5E-BC5CC676C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8AA9F-A56D-443F-B829-5A425EE88A5B}" type="slidenum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519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78BE1-2781-4CD3-9AB7-8E042CAB5391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307729" y="2365375"/>
            <a:ext cx="11676186" cy="1828800"/>
          </a:xfrm>
        </p:spPr>
        <p:txBody>
          <a:bodyPr/>
          <a:lstStyle/>
          <a:p>
            <a:pPr algn="l"/>
            <a:r>
              <a:rPr lang="en-US" altLang="zh-CN" sz="4800" dirty="0"/>
              <a:t>6:15</a:t>
            </a:r>
            <a:r>
              <a:rPr lang="zh-CN" altLang="en-US" sz="4800" dirty="0"/>
              <a:t>岂不知你们的身子是基督的肢体么．我可以将基督的肢体作为娼妓的肢体么．断乎不可。 </a:t>
            </a:r>
            <a:r>
              <a:rPr lang="en-US" altLang="zh-CN" sz="4800" dirty="0"/>
              <a:t>6:16</a:t>
            </a:r>
            <a:r>
              <a:rPr lang="zh-CN" altLang="en-US" sz="4800" dirty="0"/>
              <a:t>岂不知与娼妓联合的、便是与他成为一体么．因为主说、</a:t>
            </a:r>
            <a:r>
              <a:rPr lang="en-US" altLang="zh-CN" sz="4800" dirty="0"/>
              <a:t>『</a:t>
            </a:r>
            <a:r>
              <a:rPr lang="zh-CN" altLang="en-US" sz="4800" dirty="0"/>
              <a:t>二人要成为一体。</a:t>
            </a:r>
            <a:r>
              <a:rPr lang="en-US" altLang="zh-CN" sz="4800" dirty="0"/>
              <a:t>』 6:17</a:t>
            </a:r>
            <a:r>
              <a:rPr lang="zh-CN" altLang="en-US" sz="4800" dirty="0"/>
              <a:t>但与主联合的、便是与主成为一灵。 </a:t>
            </a:r>
            <a:r>
              <a:rPr lang="en-US" altLang="zh-CN" sz="4800" dirty="0"/>
              <a:t>6:18</a:t>
            </a:r>
            <a:r>
              <a:rPr lang="zh-CN" altLang="en-US" sz="4800" dirty="0"/>
              <a:t>你们要逃避淫行。人所犯的、无论甚么罪、都在身子以外．惟有行淫的、是得罪自己的身子。 </a:t>
            </a:r>
            <a:endParaRPr lang="en-US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FBF5EF-FE78-4636-9640-09FCA216DF0A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B1EB7-0AC5-47AB-8D2D-1CB88457D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8AA9F-A56D-443F-B829-5A425EE88A5B}" type="slidenum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072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F95B7-EFF1-45ED-9AA8-9006A56D8601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492370" y="2668588"/>
            <a:ext cx="11394830" cy="1828800"/>
          </a:xfrm>
        </p:spPr>
        <p:txBody>
          <a:bodyPr/>
          <a:lstStyle/>
          <a:p>
            <a:pPr algn="l"/>
            <a:r>
              <a:rPr lang="zh-CN" altLang="en-US" sz="5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重价买来的自由</a:t>
            </a:r>
            <a:br>
              <a:rPr lang="en-US" altLang="zh-CN" sz="5400" dirty="0"/>
            </a:br>
            <a:br>
              <a:rPr lang="zh-CN" altLang="en-US" sz="5400" dirty="0"/>
            </a:br>
            <a:r>
              <a:rPr lang="en-US" altLang="zh-CN" sz="5400" dirty="0"/>
              <a:t>6:19</a:t>
            </a:r>
            <a:r>
              <a:rPr lang="zh-CN" altLang="en-US" sz="5400" dirty="0"/>
              <a:t>岂不知你们的身子就是圣灵的殿么．这圣灵是从　神而来、住在你们里头的．并且你们不是自己的人． </a:t>
            </a:r>
            <a:r>
              <a:rPr lang="en-US" altLang="zh-CN" sz="5400" dirty="0"/>
              <a:t>6:20</a:t>
            </a:r>
            <a:r>
              <a:rPr lang="zh-CN" altLang="en-US" sz="5400" dirty="0"/>
              <a:t>因为你们是重价买来的．所以要在你们的身子上荣耀　神。</a:t>
            </a:r>
            <a:br>
              <a:rPr lang="zh-CN" altLang="en-US" sz="5400" dirty="0"/>
            </a:b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B999A9-0B07-41E0-9DC6-82C38246895E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CE8753-3469-4417-A2B9-CE7C15367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8AA9F-A56D-443F-B829-5A425EE88A5B}" type="slidenum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189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15D91-D73E-4333-95F1-5416E587D389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606670" y="2057400"/>
            <a:ext cx="11377246" cy="1828800"/>
          </a:xfrm>
        </p:spPr>
        <p:txBody>
          <a:bodyPr/>
          <a:lstStyle/>
          <a:p>
            <a:pPr algn="l"/>
            <a:r>
              <a:rPr lang="en-US" altLang="zh-CN" sz="6000" dirty="0"/>
              <a:t>22</a:t>
            </a:r>
            <a:r>
              <a:rPr lang="zh-CN" altLang="en-US" sz="6000" dirty="0"/>
              <a:t>圣灵所结的果子，就是仁爱、喜乐、和平、忍耐、恩慈、良善、信实、 </a:t>
            </a:r>
            <a:r>
              <a:rPr lang="en-US" altLang="zh-CN" sz="6000" dirty="0"/>
              <a:t>23</a:t>
            </a:r>
            <a:r>
              <a:rPr lang="zh-CN" altLang="en-US" sz="6000" dirty="0"/>
              <a:t>温柔、节制；这样的事没有律法禁止。</a:t>
            </a:r>
            <a:r>
              <a:rPr lang="en-US" altLang="zh-CN" dirty="0"/>
              <a:t>													</a:t>
            </a:r>
            <a:r>
              <a:rPr lang="zh-CN" altLang="en-US" dirty="0"/>
              <a:t>加拉太书</a:t>
            </a:r>
            <a:r>
              <a:rPr lang="en-US" altLang="zh-CN" dirty="0"/>
              <a:t>5:22-23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D952E4-0718-4773-9348-46FB8DB951DE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1116624" y="5741377"/>
            <a:ext cx="10014438" cy="1752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D3C6-8FF6-454E-9BF0-DF8082A7E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8AA9F-A56D-443F-B829-5A425EE88A5B}" type="slidenum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37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546A0-97AA-4B54-BF5C-0BC72A5A5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80999"/>
            <a:ext cx="10972800" cy="4590495"/>
          </a:xfrm>
        </p:spPr>
        <p:txBody>
          <a:bodyPr/>
          <a:lstStyle/>
          <a:p>
            <a:pPr algn="l"/>
            <a:r>
              <a:rPr lang="zh-CN" altLang="en-US" sz="6000" dirty="0"/>
              <a:t>主的灵在我身上、因为他用膏膏我、叫我传福音给贫穷的人．差遣我报告被掳的得释放、瞎眼的得看见、叫那受压制的得自由、</a:t>
            </a:r>
            <a:r>
              <a:rPr lang="en-US" altLang="zh-CN" sz="6000" dirty="0"/>
              <a:t>					</a:t>
            </a:r>
            <a:r>
              <a:rPr lang="zh-CN" altLang="en-US" sz="6000" dirty="0"/>
              <a:t>路加福音</a:t>
            </a:r>
            <a:r>
              <a:rPr lang="en-US" altLang="zh-CN" sz="6000" dirty="0"/>
              <a:t>4</a:t>
            </a:r>
            <a:r>
              <a:rPr lang="zh-CN" altLang="en-US" sz="6000" dirty="0"/>
              <a:t>：</a:t>
            </a:r>
            <a:r>
              <a:rPr lang="en-US" altLang="zh-CN" sz="6000" dirty="0"/>
              <a:t>18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D3028-DCB0-4A54-883C-B1491EA6A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6098958"/>
            <a:ext cx="10972800" cy="101797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98E662-72E3-4ED5-AB81-767D8994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D21DB4-D7D6-463E-9121-0D513F45E1AC}" type="slidenum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048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254-467F-4069-87F3-604BB01ACB17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algn="l"/>
            <a:r>
              <a:rPr lang="zh-CN" altLang="en-US" sz="6000" dirty="0"/>
              <a:t>主就是那灵、主的灵在那里、那里就得以自由。</a:t>
            </a:r>
            <a:br>
              <a:rPr lang="en-US" altLang="zh-CN" sz="6000" dirty="0"/>
            </a:br>
            <a:r>
              <a:rPr lang="en-US" altLang="zh-CN" sz="6000" dirty="0"/>
              <a:t>						2Co 3:17</a:t>
            </a:r>
            <a:endParaRPr lang="en-US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6412E7-5302-45EE-B93D-1BEF2E2DA0C6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E59888-1EAE-4905-85F8-48A0F197E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8AA9F-A56D-443F-B829-5A425EE88A5B}" type="slidenum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763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B1B25-9189-4C40-ADB5-8F6095082FC1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algn="l"/>
            <a:r>
              <a:rPr lang="zh-CN" altLang="en-US" sz="6000" dirty="0"/>
              <a:t>基督释放了我们、叫我们得以自由、所以要站立得稳、不要再被奴仆的轭挟制。 </a:t>
            </a:r>
            <a:r>
              <a:rPr lang="en-US" altLang="zh-CN" sz="6000" dirty="0"/>
              <a:t>Gal 5:1</a:t>
            </a:r>
            <a:endParaRPr lang="en-US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33D473-05E2-4B9C-BF47-7C89E5EBB03A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9F8223-3D34-4310-9033-2DD73612A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8AA9F-A56D-443F-B829-5A425EE88A5B}" type="slidenum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003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1390C-4B14-4C6D-8CB9-29E0D88DF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6000" dirty="0"/>
              <a:t>I</a:t>
            </a:r>
            <a:r>
              <a:rPr lang="zh-CN" altLang="en-US" sz="6000" dirty="0"/>
              <a:t>，</a:t>
            </a:r>
            <a:r>
              <a:rPr lang="zh-CN" altLang="en-US" sz="6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自由的准则</a:t>
            </a:r>
            <a:endParaRPr lang="en-US" sz="6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33E5B-989E-4154-867E-25C95ED0F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431" y="1981200"/>
            <a:ext cx="11221375" cy="41148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6000" dirty="0"/>
              <a:t>凡事我都可行，但不都有益处。凡事我都可行，但无论哪一件，我总不受它的辖制。</a:t>
            </a:r>
            <a:r>
              <a:rPr lang="en-US" altLang="zh-CN" sz="6000" dirty="0"/>
              <a:t>	</a:t>
            </a:r>
            <a:r>
              <a:rPr lang="zh-CN" altLang="en-US" dirty="0"/>
              <a:t>林前六</a:t>
            </a:r>
            <a:r>
              <a:rPr lang="en-US" altLang="zh-CN" dirty="0"/>
              <a:t>12</a:t>
            </a:r>
          </a:p>
          <a:p>
            <a:pPr marL="0" indent="0">
              <a:buNone/>
            </a:pPr>
            <a:r>
              <a:rPr lang="zh-CN" altLang="en-US" sz="6000" dirty="0"/>
              <a:t>凡事都可行．但不都造就人。</a:t>
            </a:r>
            <a:r>
              <a:rPr lang="en-US" altLang="zh-CN" sz="6000" dirty="0"/>
              <a:t>										</a:t>
            </a:r>
            <a:r>
              <a:rPr lang="en-US" dirty="0"/>
              <a:t>10:23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91E464-EE23-4259-AADB-8918265AE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D21DB4-D7D6-463E-9121-0D513F45E1AC}" type="slidenum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766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D121B-3E74-408B-A4C7-C6811EEF0BCE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algn="l"/>
            <a:r>
              <a:rPr lang="zh-TW" altLang="en-US" sz="6600" dirty="0"/>
              <a:t>若有人</a:t>
            </a:r>
            <a:r>
              <a:rPr lang="zh-TW" altLang="en-US" sz="6600" b="1" dirty="0">
                <a:solidFill>
                  <a:srgbClr val="FFFF00"/>
                </a:solidFill>
              </a:rPr>
              <a:t>在基督里</a:t>
            </a:r>
            <a:r>
              <a:rPr lang="zh-TW" altLang="en-US" sz="6600" dirty="0"/>
              <a:t>，他就是新造的人。</a:t>
            </a:r>
            <a:r>
              <a:rPr lang="en-US" altLang="zh-TW" sz="6600" dirty="0"/>
              <a:t>	</a:t>
            </a:r>
            <a:r>
              <a:rPr lang="zh-TW" altLang="en-US" dirty="0"/>
              <a:t>哥林多後書</a:t>
            </a:r>
            <a:r>
              <a:rPr lang="en-US" altLang="zh-TW" dirty="0"/>
              <a:t>5:17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819FBD-F49F-4D3C-984A-4211C2C43DFD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E6F5F6-4CAB-4878-8E6B-03C7197F8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8AA9F-A56D-443F-B829-5A425EE88A5B}" type="slidenum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384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1B669-ACA8-42DF-AF36-AB0864F73231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600807" y="2485293"/>
            <a:ext cx="10990385" cy="1828800"/>
          </a:xfrm>
        </p:spPr>
        <p:txBody>
          <a:bodyPr/>
          <a:lstStyle/>
          <a:p>
            <a:pPr algn="l"/>
            <a:r>
              <a:rPr lang="zh-CN" altLang="en-US" sz="6000" dirty="0"/>
              <a:t>我无论在什么景况都可以知足，这是我已经学会了。 </a:t>
            </a:r>
            <a:r>
              <a:rPr lang="en-US" altLang="zh-CN" sz="6000" dirty="0"/>
              <a:t>12</a:t>
            </a:r>
            <a:r>
              <a:rPr lang="zh-CN" altLang="en-US" sz="6000" dirty="0"/>
              <a:t>我知道怎样处卑贱，也知道怎样处丰富，或饱足或饥饿，或有余或缺乏，随事随在，我都得了秘诀。 </a:t>
            </a:r>
            <a:r>
              <a:rPr lang="en-US" altLang="zh-CN" sz="6000" dirty="0"/>
              <a:t>13</a:t>
            </a:r>
            <a:r>
              <a:rPr lang="zh-CN" altLang="en-US" sz="6000" dirty="0"/>
              <a:t>我靠着那加给我力量的，凡事都能做。</a:t>
            </a:r>
            <a:r>
              <a:rPr lang="en-US" altLang="zh-CN" sz="6000" dirty="0"/>
              <a:t>…  </a:t>
            </a:r>
            <a:r>
              <a:rPr lang="zh-CN" altLang="en-US" dirty="0"/>
              <a:t>腓利比书</a:t>
            </a:r>
            <a:r>
              <a:rPr lang="en-US" altLang="zh-CN" dirty="0"/>
              <a:t>4:11-13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E1391F-B274-4160-9DF3-6341E6AE174A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6DEA5D-9406-4339-BD1D-AADAF84B8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8AA9F-A56D-443F-B829-5A425EE88A5B}" type="slidenum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90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0B018-B4BF-43DF-B55A-418C342256F5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545123" y="225670"/>
            <a:ext cx="10363200" cy="1058007"/>
          </a:xfrm>
        </p:spPr>
        <p:txBody>
          <a:bodyPr/>
          <a:lstStyle/>
          <a:p>
            <a:r>
              <a:rPr lang="en-US" altLang="zh-CN" sz="6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II</a:t>
            </a:r>
            <a:r>
              <a:rPr lang="zh-CN" altLang="en-US" sz="6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，重价买来的自由</a:t>
            </a:r>
            <a:endParaRPr lang="en-US" sz="6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12E1C8-A444-4466-AFDA-D1439E7B5E17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677008" y="1723292"/>
            <a:ext cx="10541977" cy="4434254"/>
          </a:xfrm>
        </p:spPr>
        <p:txBody>
          <a:bodyPr/>
          <a:lstStyle/>
          <a:p>
            <a:pPr algn="l"/>
            <a:r>
              <a:rPr lang="en-US" altLang="zh-CN" sz="6000" dirty="0"/>
              <a:t>6:13</a:t>
            </a:r>
            <a:r>
              <a:rPr lang="zh-CN" altLang="en-US" sz="6000" dirty="0"/>
              <a:t>食物是为肚腹、肚腹是为食物．但神要叫这两样都废坏。身子不是为淫乱、乃是为主．主也是为身子． </a:t>
            </a:r>
            <a:endParaRPr lang="en-US" sz="6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7806F6-6F5B-4520-B6F7-42ADE2E3F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8AA9F-A56D-443F-B829-5A425EE88A5B}" type="slidenum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290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0B2F7-47D1-42F3-B04B-6F4F739A2749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zh-CN" altLang="en-US" sz="6600" b="1" dirty="0"/>
              <a:t>食色，性也</a:t>
            </a:r>
            <a:br>
              <a:rPr lang="en-US" altLang="zh-CN" dirty="0"/>
            </a:br>
            <a:br>
              <a:rPr lang="en-US" altLang="zh-CN" dirty="0"/>
            </a:br>
            <a:r>
              <a:rPr lang="en-US" altLang="zh-CN" dirty="0"/>
              <a:t>《</a:t>
            </a:r>
            <a:r>
              <a:rPr lang="zh-CN" altLang="en-US" dirty="0"/>
              <a:t>孟子</a:t>
            </a:r>
            <a:r>
              <a:rPr lang="en-US" altLang="zh-CN" dirty="0"/>
              <a:t>·</a:t>
            </a:r>
            <a:r>
              <a:rPr lang="zh-CN" altLang="en-US" dirty="0"/>
              <a:t>告子上</a:t>
            </a:r>
            <a:r>
              <a:rPr lang="en-US" altLang="zh-CN" dirty="0"/>
              <a:t>》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C3CFA6-39B2-4AA3-B6D8-F1C933F11D74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C439A3-515E-497D-ADAC-0A2C6E135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8AA9F-A56D-443F-B829-5A425EE88A5B}" type="slidenum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724686"/>
      </p:ext>
    </p:extLst>
  </p:cSld>
  <p:clrMapOvr>
    <a:masterClrMapping/>
  </p:clrMapOvr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新細明體"/>
        <a:cs typeface=""/>
      </a:majorFont>
      <a:minorFont>
        <a:latin typeface="Tahom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436</Words>
  <Application>Microsoft Office PowerPoint</Application>
  <PresentationFormat>Widescreen</PresentationFormat>
  <Paragraphs>30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PMingLiU</vt:lpstr>
      <vt:lpstr>PMingLiU</vt:lpstr>
      <vt:lpstr>Arial</vt:lpstr>
      <vt:lpstr>Tahoma</vt:lpstr>
      <vt:lpstr>Wingdings</vt:lpstr>
      <vt:lpstr>Textured</vt:lpstr>
      <vt:lpstr>重价买来的的自由</vt:lpstr>
      <vt:lpstr>主的灵在我身上、因为他用膏膏我、叫我传福音给贫穷的人．差遣我报告被掳的得释放、瞎眼的得看见、叫那受压制的得自由、     路加福音4：18</vt:lpstr>
      <vt:lpstr>主就是那灵、主的灵在那里、那里就得以自由。       2Co 3:17</vt:lpstr>
      <vt:lpstr>基督释放了我们、叫我们得以自由、所以要站立得稳、不要再被奴仆的轭挟制。 Gal 5:1</vt:lpstr>
      <vt:lpstr>I，自由的准则</vt:lpstr>
      <vt:lpstr>若有人在基督里，他就是新造的人。 哥林多後書5:17</vt:lpstr>
      <vt:lpstr>我无论在什么景况都可以知足，这是我已经学会了。 12我知道怎样处卑贱，也知道怎样处丰富，或饱足或饥饿，或有余或缺乏，随事随在，我都得了秘诀。 13我靠着那加给我力量的，凡事都能做。…  腓利比书4:11-13</vt:lpstr>
      <vt:lpstr>II，重价买来的自由</vt:lpstr>
      <vt:lpstr>食色，性也  《孟子·告子上》</vt:lpstr>
      <vt:lpstr>身子不是为淫乱、乃是为主．主也是为身子。6:14并且　神已经叫主复活、也要用自己的能力叫我们复活。</vt:lpstr>
      <vt:lpstr>6:15岂不知你们的身子是基督的肢体么．我可以将基督的肢体作为娼妓的肢体么．断乎不可。 6:16岂不知与娼妓联合的、便是与他成为一体么．因为主说、『二人要成为一体。』 6:17但与主联合的、便是与主成为一灵。 6:18你们要逃避淫行。人所犯的、无论甚么罪、都在身子以外．惟有行淫的、是得罪自己的身子。 </vt:lpstr>
      <vt:lpstr>重价买来的自由  6:19岂不知你们的身子就是圣灵的殿么．这圣灵是从　神而来、住在你们里头的．并且你们不是自己的人． 6:20因为你们是重价买来的．所以要在你们的身子上荣耀　神。 </vt:lpstr>
      <vt:lpstr>22圣灵所结的果子，就是仁爱、喜乐、和平、忍耐、恩慈、良善、信实、 23温柔、节制；这样的事没有律法禁止。             加拉太书5:22-23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哥林多前书10 –  基督徒的自由</dc:title>
  <dc:creator>yi zheng</dc:creator>
  <cp:lastModifiedBy>yi zheng</cp:lastModifiedBy>
  <cp:revision>10</cp:revision>
  <dcterms:created xsi:type="dcterms:W3CDTF">2017-05-24T21:02:38Z</dcterms:created>
  <dcterms:modified xsi:type="dcterms:W3CDTF">2017-07-16T05:58:30Z</dcterms:modified>
</cp:coreProperties>
</file>