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719" r:id="rId2"/>
    <p:sldId id="716" r:id="rId3"/>
    <p:sldId id="713" r:id="rId4"/>
    <p:sldId id="717" r:id="rId5"/>
    <p:sldId id="721" r:id="rId6"/>
    <p:sldId id="709" r:id="rId7"/>
    <p:sldId id="710" r:id="rId8"/>
    <p:sldId id="718" r:id="rId9"/>
    <p:sldId id="628" r:id="rId10"/>
    <p:sldId id="723" r:id="rId11"/>
    <p:sldId id="724" r:id="rId12"/>
    <p:sldId id="725" r:id="rId13"/>
    <p:sldId id="726" r:id="rId14"/>
    <p:sldId id="727" r:id="rId15"/>
    <p:sldId id="728" r:id="rId16"/>
    <p:sldId id="729" r:id="rId17"/>
    <p:sldId id="730" r:id="rId18"/>
    <p:sldId id="731" r:id="rId19"/>
    <p:sldId id="72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2017-08-19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2017-08-19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8/19/2017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passport%20backups\&#21355;&#36947;\&#25105;&#30340;&#35762;&#36947;&#38598;\70%20-%20&#30417;&#29425;&#20070;&#20449;&#31995;&#21015;\70-1%20&#20197;&#24343;&#25152;&#20070;\&#22887;&#31192;&#65374;&#22283;&#35486;&#29256;%20&#65288;&#22825;&#38907;&#21512;&#21809;&#22296;&#65289;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My%20passport%20backups\&#21355;&#36947;\&#25105;&#30340;&#35762;&#36947;&#38598;\70%20-%20&#30417;&#29425;&#20070;&#20449;&#31995;&#21015;\70-1%20&#20197;&#24343;&#25152;&#20070;\&#22887;&#31192;&#65374;&#22283;&#35486;&#29256;%20&#65288;&#22825;&#38907;&#21512;&#21809;&#22296;&#65289;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</a:t>
            </a:fld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3581400" cy="23555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以弗所书</a:t>
            </a:r>
            <a:r>
              <a:rPr lang="en-US" altLang="zh-CN" sz="2800" u="sng" dirty="0" smtClean="0"/>
              <a:t>》1: 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15 </a:t>
            </a:r>
            <a:r>
              <a:rPr lang="zh-CN" altLang="en-US" sz="3200" dirty="0" smtClean="0"/>
              <a:t>因此，我既听见你们信从主耶稣，亲爱众圣徒，</a:t>
            </a:r>
          </a:p>
          <a:p>
            <a:pPr>
              <a:buNone/>
            </a:pPr>
            <a:r>
              <a:rPr lang="en-US" altLang="zh-CN" sz="3200" dirty="0" smtClean="0"/>
              <a:t>16 </a:t>
            </a:r>
            <a:r>
              <a:rPr lang="zh-CN" altLang="en-US" sz="3200" dirty="0" smtClean="0"/>
              <a:t>就为你们不住地感谢神，祷告的时候，常提到你们。</a:t>
            </a:r>
          </a:p>
          <a:p>
            <a:pPr>
              <a:buNone/>
            </a:pPr>
            <a:r>
              <a:rPr lang="en-US" altLang="zh-CN" sz="3200" dirty="0" smtClean="0"/>
              <a:t>17 </a:t>
            </a:r>
            <a:r>
              <a:rPr lang="zh-CN" altLang="en-US" sz="3200" dirty="0" smtClean="0"/>
              <a:t>求我们主耶稣基督的神，荣耀的父，将那赐人智慧和启示的灵赏给你们，使你们真知道他。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10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一、恩召：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18 </a:t>
            </a:r>
            <a:r>
              <a:rPr lang="zh-CN" altLang="en-US" sz="3200" dirty="0" smtClean="0"/>
              <a:t>并且照明你们心中的眼睛，使你们知道他的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恩召</a:t>
            </a:r>
            <a:r>
              <a:rPr lang="zh-CN" altLang="en-US" sz="3200" dirty="0" smtClean="0"/>
              <a:t>有何等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指望</a:t>
            </a:r>
            <a:r>
              <a:rPr lang="zh-CN" altLang="en-US" sz="3200" dirty="0" smtClean="0"/>
              <a:t>，他在圣徒中得的基业有何等丰盛的荣耀；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属灵的福气：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）得拣选；</a:t>
            </a:r>
            <a:r>
              <a:rPr lang="en-US" altLang="zh-CN" sz="3200" dirty="0" smtClean="0"/>
              <a:t>	2</a:t>
            </a:r>
            <a:r>
              <a:rPr lang="zh-CN" altLang="en-US" sz="3200" dirty="0" smtClean="0"/>
              <a:t>）得圣洁；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）得名分；</a:t>
            </a:r>
            <a:r>
              <a:rPr lang="en-US" altLang="zh-CN" sz="3200" dirty="0" smtClean="0"/>
              <a:t>	4</a:t>
            </a:r>
            <a:r>
              <a:rPr lang="zh-CN" altLang="en-US" sz="3200" dirty="0" smtClean="0"/>
              <a:t>）得颂赞的福气 。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11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二、基业：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18 </a:t>
            </a:r>
            <a:r>
              <a:rPr lang="zh-CN" altLang="en-US" sz="3200" dirty="0" smtClean="0"/>
              <a:t>并且照明你们心中的眼睛，使你们知道他的恩召有何等指望，他在圣徒中得的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基业</a:t>
            </a:r>
            <a:r>
              <a:rPr lang="zh-CN" altLang="en-US" sz="3200" dirty="0" smtClean="0"/>
              <a:t>有何等丰盛的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荣耀</a:t>
            </a:r>
            <a:r>
              <a:rPr lang="zh-CN" altLang="en-US" sz="3200" dirty="0" smtClean="0"/>
              <a:t>；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 lvl="1">
              <a:buNone/>
            </a:pPr>
            <a:r>
              <a:rPr lang="zh-CN" altLang="en-US" sz="3200" u="sng" dirty="0" smtClean="0"/>
              <a:t>神得的基业：信徒的颂</a:t>
            </a:r>
            <a:r>
              <a:rPr lang="zh-CN" altLang="en-US" sz="3200" u="sng" dirty="0" smtClean="0"/>
              <a:t>赞，为他的荣耀。</a:t>
            </a:r>
            <a:endParaRPr lang="en-US" altLang="zh-CN" sz="3200" u="sng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12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三、能力：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19 </a:t>
            </a:r>
            <a:r>
              <a:rPr lang="zh-CN" altLang="en-US" sz="3200" dirty="0" smtClean="0"/>
              <a:t>并知道他向我们这信的人所显的</a:t>
            </a:r>
            <a:r>
              <a:rPr lang="zh-CN" altLang="en-US" sz="3600" b="1" dirty="0" smtClean="0">
                <a:solidFill>
                  <a:srgbClr val="FFFF00"/>
                </a:solidFill>
              </a:rPr>
              <a:t>能力</a:t>
            </a:r>
            <a:r>
              <a:rPr lang="zh-CN" altLang="en-US" sz="3200" dirty="0" smtClean="0"/>
              <a:t>，是何等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浩大</a:t>
            </a:r>
            <a:r>
              <a:rPr lang="zh-CN" altLang="en-US" sz="3200" dirty="0" smtClean="0"/>
              <a:t>，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3200" dirty="0" smtClean="0"/>
          </a:p>
          <a:p>
            <a:pPr lvl="1">
              <a:buNone/>
            </a:pPr>
            <a:r>
              <a:rPr lang="zh-CN" altLang="en-US" sz="3000" dirty="0" smtClean="0"/>
              <a:t>能力的三个方面：</a:t>
            </a:r>
            <a:endParaRPr lang="en-US" altLang="zh-CN" sz="3000" dirty="0" smtClean="0"/>
          </a:p>
          <a:p>
            <a:pPr lvl="1">
              <a:buNone/>
            </a:pPr>
            <a:r>
              <a:rPr lang="en-US" altLang="zh-CN" sz="3000" dirty="0" smtClean="0"/>
              <a:t>1</a:t>
            </a:r>
            <a:r>
              <a:rPr lang="zh-CN" altLang="en-US" sz="3000" dirty="0" smtClean="0"/>
              <a:t>）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使基督复活的能力：</a:t>
            </a:r>
            <a:r>
              <a:rPr lang="zh-CN" altLang="en-US" sz="3000" dirty="0" smtClean="0"/>
              <a:t>“</a:t>
            </a:r>
            <a:r>
              <a:rPr lang="en-US" altLang="zh-CN" sz="3000" dirty="0" smtClean="0"/>
              <a:t>20 </a:t>
            </a:r>
            <a:r>
              <a:rPr lang="zh-CN" altLang="en-US" sz="3000" dirty="0" smtClean="0"/>
              <a:t>就是照他在基督身上，所运行的大能大力，使他从死里复活，叫他在天上坐在自己的右边，”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13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三、能力：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 lvl="1">
              <a:buNone/>
            </a:pPr>
            <a:r>
              <a:rPr lang="en-US" altLang="zh-CN" sz="3000" dirty="0" smtClean="0"/>
              <a:t>2</a:t>
            </a:r>
            <a:r>
              <a:rPr lang="zh-CN" altLang="en-US" sz="3000" dirty="0" smtClean="0"/>
              <a:t>）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高举基督的能力：</a:t>
            </a:r>
            <a:r>
              <a:rPr lang="zh-CN" altLang="en-US" sz="3000" dirty="0" smtClean="0"/>
              <a:t>“</a:t>
            </a:r>
            <a:r>
              <a:rPr lang="en-US" altLang="zh-CN" sz="3000" dirty="0" smtClean="0"/>
              <a:t>21 </a:t>
            </a:r>
            <a:r>
              <a:rPr lang="zh-CN" altLang="en-US" sz="3000" dirty="0" smtClean="0"/>
              <a:t>远超过一切执政的、掌权的、有能的、主治的和一切有名的，不但是今世的，连来世的也都超过了。”</a:t>
            </a:r>
            <a:endParaRPr lang="en-US" altLang="zh-CN" sz="3000" dirty="0" smtClean="0"/>
          </a:p>
          <a:p>
            <a:pPr lvl="1">
              <a:buNone/>
            </a:pPr>
            <a:endParaRPr lang="en-US" altLang="zh-CN" sz="3000" dirty="0" smtClean="0"/>
          </a:p>
          <a:p>
            <a:pPr lvl="1">
              <a:buNone/>
            </a:pPr>
            <a:r>
              <a:rPr lang="zh-CN" altLang="en-US" sz="3000" u="sng" dirty="0" smtClean="0"/>
              <a:t>耶稣基督昨日、今日、来日都在掌权。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14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三、能力：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 lvl="1">
              <a:buNone/>
            </a:pPr>
            <a:r>
              <a:rPr lang="en-US" altLang="zh-CN" sz="3000" dirty="0" smtClean="0"/>
              <a:t>3</a:t>
            </a:r>
            <a:r>
              <a:rPr lang="zh-CN" altLang="en-US" sz="3000" dirty="0" smtClean="0"/>
              <a:t>）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为教会之首的能力：</a:t>
            </a:r>
            <a:r>
              <a:rPr lang="zh-CN" altLang="en-US" sz="3000" dirty="0" smtClean="0"/>
              <a:t>“</a:t>
            </a:r>
            <a:r>
              <a:rPr lang="en-US" altLang="zh-CN" sz="3000" dirty="0" smtClean="0"/>
              <a:t>22 </a:t>
            </a:r>
            <a:r>
              <a:rPr lang="zh-CN" altLang="en-US" sz="3000" dirty="0" smtClean="0"/>
              <a:t>又将万有服在他的脚下，使他为教会作万有之首。</a:t>
            </a:r>
            <a:r>
              <a:rPr lang="en-US" altLang="zh-CN" sz="3000" dirty="0" smtClean="0"/>
              <a:t>23 </a:t>
            </a:r>
            <a:r>
              <a:rPr lang="zh-CN" altLang="en-US" sz="3000" dirty="0" smtClean="0"/>
              <a:t>教会是他的身体，是那充满万有者所充满的。”</a:t>
            </a:r>
            <a:endParaRPr lang="en-US" altLang="zh-CN" sz="3000" dirty="0" smtClean="0"/>
          </a:p>
          <a:p>
            <a:pPr lvl="1">
              <a:buNone/>
            </a:pPr>
            <a:endParaRPr lang="en-US" altLang="zh-CN" sz="3000" dirty="0" smtClean="0"/>
          </a:p>
          <a:p>
            <a:pPr lvl="1">
              <a:buNone/>
            </a:pPr>
            <a:r>
              <a:rPr lang="zh-CN" altLang="en-US" sz="3000" dirty="0" smtClean="0"/>
              <a:t>基督就是教会的生命：</a:t>
            </a:r>
            <a:endParaRPr lang="en-US" altLang="zh-CN" sz="3000" dirty="0" smtClean="0"/>
          </a:p>
          <a:p>
            <a:pPr lvl="1">
              <a:buNone/>
            </a:pPr>
            <a:endParaRPr lang="zh-CN" alt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15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三、能力：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 lvl="1">
              <a:buNone/>
            </a:pPr>
            <a:r>
              <a:rPr lang="zh-CN" altLang="en-US" sz="3200" dirty="0" smtClean="0"/>
              <a:t>基督就是教会的生命：</a:t>
            </a:r>
            <a:endParaRPr lang="en-US" altLang="zh-CN" sz="3200" dirty="0" smtClean="0"/>
          </a:p>
          <a:p>
            <a:pPr lvl="1">
              <a:buNone/>
            </a:pPr>
            <a:r>
              <a:rPr lang="zh-CN" altLang="en-US" sz="3000" dirty="0" smtClean="0"/>
              <a:t>加拉太书</a:t>
            </a:r>
            <a:r>
              <a:rPr lang="en-US" altLang="zh-CN" sz="3000" dirty="0" smtClean="0"/>
              <a:t>2: 20</a:t>
            </a:r>
            <a:r>
              <a:rPr lang="zh-CN" altLang="en-US" sz="3000" dirty="0" smtClean="0"/>
              <a:t>“我已经与基督同钉十字架。现在活着的，不再是我，乃是基督在我里面活着。并且我如今在肉身活着，是因信神的儿子而活，他是爱我，为我舍己。”</a:t>
            </a:r>
            <a:endParaRPr lang="en-US" altLang="zh-CN" sz="3000" dirty="0" smtClean="0"/>
          </a:p>
          <a:p>
            <a:pPr lvl="1">
              <a:buNone/>
            </a:pPr>
            <a:endParaRPr lang="en-US" altLang="zh-CN" sz="3000" dirty="0" smtClean="0"/>
          </a:p>
          <a:p>
            <a:pPr lvl="1">
              <a:buNone/>
            </a:pPr>
            <a:r>
              <a:rPr lang="zh-CN" altLang="en-US" sz="3000" dirty="0" smtClean="0"/>
              <a:t>腓立比书 </a:t>
            </a:r>
            <a:r>
              <a:rPr lang="en-US" altLang="zh-CN" sz="3000" dirty="0" smtClean="0"/>
              <a:t>1: 21</a:t>
            </a:r>
            <a:r>
              <a:rPr lang="zh-CN" altLang="en-US" sz="3000" dirty="0" smtClean="0"/>
              <a:t>“因我活着就是基督，我死了就有益处。”。</a:t>
            </a:r>
          </a:p>
          <a:p>
            <a:pPr lvl="1">
              <a:buNone/>
            </a:pPr>
            <a:endParaRPr lang="zh-CN" alt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16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17</a:t>
            </a:fld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81000"/>
            <a:ext cx="3657600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1905000" y="2971800"/>
            <a:ext cx="53303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/>
              <a:t>你们究竟是要看什么？</a:t>
            </a:r>
            <a:endParaRPr lang="en-CA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600" b="1" dirty="0" smtClean="0"/>
              <a:t>神在教会中彰显的能力：</a:t>
            </a:r>
            <a:endParaRPr lang="en-US" altLang="zh-CN" sz="3600" b="1" dirty="0" smtClean="0"/>
          </a:p>
          <a:p>
            <a:pPr>
              <a:buNone/>
            </a:pPr>
            <a:endParaRPr lang="en-US" altLang="zh-CN" sz="3200" dirty="0" smtClean="0"/>
          </a:p>
          <a:p>
            <a:pPr lvl="1">
              <a:lnSpc>
                <a:spcPct val="150000"/>
              </a:lnSpc>
              <a:buNone/>
            </a:pPr>
            <a:r>
              <a:rPr lang="en-US" altLang="zh-CN" sz="3200" dirty="0" smtClean="0"/>
              <a:t>1</a:t>
            </a:r>
            <a:r>
              <a:rPr lang="zh-CN" altLang="en-US" sz="3200" dirty="0" smtClean="0"/>
              <a:t>）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使基督复活的能力；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altLang="zh-CN" sz="3200" dirty="0" smtClean="0"/>
              <a:t>2</a:t>
            </a:r>
            <a:r>
              <a:rPr lang="zh-CN" altLang="en-US" sz="3200" dirty="0" smtClean="0"/>
              <a:t>）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高举基督的能力；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altLang="zh-CN" sz="3200" dirty="0" smtClean="0"/>
              <a:t>3</a:t>
            </a:r>
            <a:r>
              <a:rPr lang="zh-CN" altLang="en-US" sz="3200" dirty="0" smtClean="0"/>
              <a:t>）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为教会之首的能力；</a:t>
            </a:r>
            <a:endParaRPr lang="en-US" altLang="zh-CN" sz="3200" b="1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zh-CN" alt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18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19</a:t>
            </a:fld>
            <a:endParaRPr lang="en-US" sz="3200" dirty="0"/>
          </a:p>
        </p:txBody>
      </p:sp>
      <p:pic>
        <p:nvPicPr>
          <p:cNvPr id="5" name="奧秘～國語版 （天韻合唱團）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8763000" cy="5143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2</a:t>
            </a:fld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9511" y="0"/>
            <a:ext cx="5306128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3</a:t>
            </a:fld>
            <a:endParaRPr 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457200"/>
            <a:ext cx="5312859" cy="5867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4</a:t>
            </a:fld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1000"/>
            <a:ext cx="5029200" cy="619840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5</a:t>
            </a:fld>
            <a:endParaRPr lang="en-US" sz="3200" dirty="0"/>
          </a:p>
        </p:txBody>
      </p:sp>
      <p:pic>
        <p:nvPicPr>
          <p:cNvPr id="5" name="奧秘～國語版 （天韻合唱團）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8763000" cy="5143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82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以弗所书</a:t>
            </a:r>
            <a:r>
              <a:rPr lang="en-US" altLang="zh-CN" sz="2800" u="sng" dirty="0" smtClean="0"/>
              <a:t>》1: 15-23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15 </a:t>
            </a:r>
            <a:r>
              <a:rPr lang="zh-CN" altLang="en-US" sz="3200" dirty="0" smtClean="0"/>
              <a:t>因此，我既听见你们信从主耶稣，亲爱众圣徒，</a:t>
            </a:r>
          </a:p>
          <a:p>
            <a:pPr>
              <a:buNone/>
            </a:pPr>
            <a:r>
              <a:rPr lang="en-US" altLang="zh-CN" sz="3200" dirty="0" smtClean="0"/>
              <a:t>16 </a:t>
            </a:r>
            <a:r>
              <a:rPr lang="zh-CN" altLang="en-US" sz="3200" dirty="0" smtClean="0"/>
              <a:t>就为你们不住地感谢神，祷告的时候，常提到你们。</a:t>
            </a:r>
          </a:p>
          <a:p>
            <a:pPr>
              <a:buNone/>
            </a:pPr>
            <a:r>
              <a:rPr lang="en-US" altLang="zh-CN" sz="3200" dirty="0" smtClean="0"/>
              <a:t>17 </a:t>
            </a:r>
            <a:r>
              <a:rPr lang="zh-CN" altLang="en-US" sz="3200" dirty="0" smtClean="0"/>
              <a:t>求我们主耶稣基督的神，荣耀的父，将那赐人智慧和启示的灵赏给你们，使你们真知道他。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6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18 </a:t>
            </a:r>
            <a:r>
              <a:rPr lang="zh-CN" altLang="en-US" sz="3200" dirty="0" smtClean="0"/>
              <a:t>并且照明你们心中的眼睛，使你们知道他的恩召有何等指望，他在圣徒中得的基业有何等丰盛的荣耀；</a:t>
            </a:r>
          </a:p>
          <a:p>
            <a:pPr>
              <a:buNone/>
            </a:pPr>
            <a:r>
              <a:rPr lang="en-US" altLang="zh-CN" sz="3200" dirty="0" smtClean="0"/>
              <a:t>19 </a:t>
            </a:r>
            <a:r>
              <a:rPr lang="zh-CN" altLang="en-US" sz="3200" dirty="0" smtClean="0"/>
              <a:t>并知道他向我们这信的人所显的能力，是何等浩大，</a:t>
            </a:r>
          </a:p>
          <a:p>
            <a:pPr>
              <a:buNone/>
            </a:pPr>
            <a:r>
              <a:rPr lang="en-US" altLang="zh-CN" sz="3200" dirty="0" smtClean="0"/>
              <a:t>20 </a:t>
            </a:r>
            <a:r>
              <a:rPr lang="zh-CN" altLang="en-US" sz="3200" dirty="0" smtClean="0"/>
              <a:t>就是照他在基督身上，所运行的大能大力，使他从死里复活，叫他在天上坐在自己的右边，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7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21 </a:t>
            </a:r>
            <a:r>
              <a:rPr lang="zh-CN" altLang="en-US" sz="3200" dirty="0" smtClean="0"/>
              <a:t>远超过一切执政的、掌权的、有能的、主治的和一切有名的，不但是今世的，连来世的也都超过了。</a:t>
            </a:r>
          </a:p>
          <a:p>
            <a:pPr>
              <a:buNone/>
            </a:pPr>
            <a:r>
              <a:rPr lang="en-US" altLang="zh-CN" sz="3200" dirty="0" smtClean="0"/>
              <a:t>22 </a:t>
            </a:r>
            <a:r>
              <a:rPr lang="zh-CN" altLang="en-US" sz="3200" dirty="0" smtClean="0"/>
              <a:t>又将万有服在他的脚下，使他为教会作万有之首。</a:t>
            </a:r>
          </a:p>
          <a:p>
            <a:pPr>
              <a:buNone/>
            </a:pPr>
            <a:r>
              <a:rPr lang="en-US" altLang="zh-CN" sz="3200" dirty="0" smtClean="0"/>
              <a:t>23 </a:t>
            </a:r>
            <a:r>
              <a:rPr lang="zh-CN" altLang="en-US" sz="3200" dirty="0" smtClean="0"/>
              <a:t>教会是他的身体，是那充满万有者所充满的。</a:t>
            </a:r>
          </a:p>
          <a:p>
            <a:pPr>
              <a:buNone/>
            </a:pPr>
            <a:endParaRPr lang="en-US" altLang="zh-CN" sz="3200" dirty="0" smtClean="0"/>
          </a:p>
          <a:p>
            <a:pPr algn="ctr">
              <a:buNone/>
            </a:pPr>
            <a:r>
              <a:rPr lang="zh-CN" altLang="en-US" sz="2400" dirty="0" smtClean="0"/>
              <a:t>（完）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8</a:t>
            </a:fld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51648" cy="5181600"/>
          </a:xfrm>
        </p:spPr>
        <p:txBody>
          <a:bodyPr>
            <a:normAutofit/>
          </a:bodyPr>
          <a:lstStyle/>
          <a:p>
            <a:pPr algn="ctr"/>
            <a:r>
              <a:rPr lang="zh-CN" altLang="en-US" sz="6700" dirty="0" smtClean="0">
                <a:solidFill>
                  <a:schemeClr val="tx1"/>
                </a:solidFill>
              </a:rPr>
              <a:t>明亮的眼睛</a:t>
            </a:r>
            <a:r>
              <a:rPr lang="en-US" altLang="zh-CN" sz="6700" dirty="0" smtClean="0">
                <a:solidFill>
                  <a:schemeClr val="tx1"/>
                </a:solidFill>
              </a:rPr>
              <a:t/>
            </a:r>
            <a:br>
              <a:rPr lang="en-US" altLang="zh-CN" sz="6700" dirty="0" smtClean="0">
                <a:solidFill>
                  <a:schemeClr val="tx1"/>
                </a:solidFill>
              </a:rPr>
            </a:br>
            <a:r>
              <a:rPr lang="en-US" altLang="zh-CN" sz="3100" dirty="0" smtClean="0">
                <a:solidFill>
                  <a:schemeClr val="tx1"/>
                </a:solidFill>
              </a:rPr>
              <a:t> </a:t>
            </a:r>
            <a:br>
              <a:rPr lang="en-US" altLang="zh-CN" sz="3100" dirty="0" smtClean="0">
                <a:solidFill>
                  <a:schemeClr val="tx1"/>
                </a:solidFill>
              </a:rPr>
            </a:br>
            <a:r>
              <a:rPr lang="zh-CN" altLang="en-US" sz="3100" dirty="0" smtClean="0">
                <a:solidFill>
                  <a:schemeClr val="tx1"/>
                </a:solidFill>
              </a:rPr>
              <a:t>弗</a:t>
            </a:r>
            <a:r>
              <a:rPr lang="en-US" altLang="zh-CN" sz="3100" dirty="0" smtClean="0">
                <a:solidFill>
                  <a:schemeClr val="tx1"/>
                </a:solidFill>
              </a:rPr>
              <a:t>1:18</a:t>
            </a:r>
            <a:br>
              <a:rPr lang="en-US" altLang="zh-CN" sz="3100" dirty="0" smtClean="0">
                <a:solidFill>
                  <a:schemeClr val="tx1"/>
                </a:solidFill>
              </a:rPr>
            </a:br>
            <a:r>
              <a:rPr lang="zh-CN" altLang="en-US" sz="3100" dirty="0" smtClean="0">
                <a:solidFill>
                  <a:schemeClr val="tx1"/>
                </a:solidFill>
              </a:rPr>
              <a:t>并且</a:t>
            </a:r>
            <a:r>
              <a:rPr lang="zh-CN" altLang="en-US" sz="3100" u="sng" dirty="0" smtClean="0">
                <a:solidFill>
                  <a:srgbClr val="FFFF00"/>
                </a:solidFill>
              </a:rPr>
              <a:t>照明</a:t>
            </a:r>
            <a:r>
              <a:rPr lang="zh-CN" altLang="en-US" sz="3100" dirty="0" smtClean="0">
                <a:solidFill>
                  <a:schemeClr val="tx1"/>
                </a:solidFill>
              </a:rPr>
              <a:t>你们心中的</a:t>
            </a:r>
            <a:r>
              <a:rPr lang="zh-CN" altLang="en-US" sz="3100" u="sng" dirty="0" smtClean="0">
                <a:solidFill>
                  <a:srgbClr val="FFFF00"/>
                </a:solidFill>
              </a:rPr>
              <a:t>眼睛</a:t>
            </a:r>
            <a:r>
              <a:rPr lang="zh-CN" altLang="en-US" sz="3100" dirty="0" smtClean="0">
                <a:solidFill>
                  <a:schemeClr val="tx1"/>
                </a:solidFill>
              </a:rPr>
              <a:t>，使你们知道他的恩召有何等指望。他在圣徒中得的基业，有何等丰盛的荣耀。</a:t>
            </a:r>
            <a:br>
              <a:rPr lang="zh-CN" altLang="en-US" sz="3100" dirty="0" smtClean="0">
                <a:solidFill>
                  <a:schemeClr val="tx1"/>
                </a:solidFill>
              </a:rPr>
            </a:br>
            <a:endParaRPr lang="zh-CN" altLang="en-US" sz="3600" dirty="0" smtClean="0">
              <a:solidFill>
                <a:schemeClr val="tx1"/>
              </a:solidFill>
              <a:latin typeface="STZhongsong" pitchFamily="2" charset="-122"/>
              <a:ea typeface="STZhongsong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17945</TotalTime>
  <Words>737</Words>
  <Application>Microsoft Office PowerPoint</Application>
  <PresentationFormat>On-screen Show (4:3)</PresentationFormat>
  <Paragraphs>86</Paragraphs>
  <Slides>19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明亮的眼睛   弗1:18 并且照明你们心中的眼睛，使你们知道他的恩召有何等指望。他在圣徒中得的基业，有何等丰盛的荣耀。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565</cp:revision>
  <dcterms:created xsi:type="dcterms:W3CDTF">2006-08-16T00:00:00Z</dcterms:created>
  <dcterms:modified xsi:type="dcterms:W3CDTF">2017-08-19T16:48:52Z</dcterms:modified>
</cp:coreProperties>
</file>