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78" autoAdjust="0"/>
    <p:restoredTop sz="94660"/>
  </p:normalViewPr>
  <p:slideViewPr>
    <p:cSldViewPr>
      <p:cViewPr varScale="1">
        <p:scale>
          <a:sx n="65" d="100"/>
          <a:sy n="65" d="100"/>
        </p:scale>
        <p:origin x="-13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16" y="-80"/>
      </p:cViewPr>
      <p:guideLst>
        <p:guide orient="horz" pos="3127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2018-07-06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sz="4800" dirty="0" smtClean="0"/>
              <a:t>邀请耶稣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dirty="0" smtClean="0"/>
              <a:t>约翰福音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2:1</a:t>
            </a:r>
            <a:r>
              <a:rPr lang="en-US" altLang="zh-CN" sz="4800" dirty="0" smtClean="0"/>
              <a:t> – 11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153400" cy="30480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800" dirty="0" smtClean="0"/>
              <a:t>邀</a:t>
            </a:r>
            <a:r>
              <a:rPr lang="zh-CN" altLang="en-US" sz="4800" dirty="0" smtClean="0"/>
              <a:t>请耶稣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一， 经文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二</a:t>
            </a:r>
            <a:r>
              <a:rPr lang="zh-CN" altLang="en-US" sz="4800" dirty="0" smtClean="0"/>
              <a:t>， 经文总结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三，邀请耶稣进入我们的生命中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800" cy="6248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b="1" dirty="0" smtClean="0"/>
              <a:t>一， 经文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sz="4000" dirty="0" smtClean="0"/>
              <a:t>2:1 </a:t>
            </a:r>
            <a:r>
              <a:rPr lang="zh-CN" altLang="en-US" sz="4000" dirty="0" smtClean="0"/>
              <a:t>第三日，在加利利的迦拿有娶亲的筵席，耶稣的母亲在那里。耶稣和他的门徒也被请去赴席。酒用尽了，耶稣的母亲对他说：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他们没有酒了。</a:t>
            </a:r>
            <a:r>
              <a:rPr lang="en-US" sz="4000" dirty="0" smtClean="0"/>
              <a:t>” </a:t>
            </a:r>
            <a:r>
              <a:rPr lang="zh-CN" altLang="en-US" sz="4000" dirty="0" smtClean="0"/>
              <a:t>耶稣说：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母亲</a:t>
            </a:r>
            <a:r>
              <a:rPr lang="en-US" sz="4000" dirty="0" smtClean="0"/>
              <a:t>(</a:t>
            </a:r>
            <a:r>
              <a:rPr lang="zh-CN" altLang="en-US" sz="4000" dirty="0" smtClean="0"/>
              <a:t>原文作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妇人</a:t>
            </a:r>
            <a:r>
              <a:rPr lang="en-US" sz="4000" dirty="0" smtClean="0"/>
              <a:t>”)</a:t>
            </a:r>
            <a:r>
              <a:rPr lang="zh-CN" altLang="en-US" sz="4000" dirty="0" smtClean="0"/>
              <a:t>，我与你有什么相干？我的时候还没有到。</a:t>
            </a:r>
            <a:r>
              <a:rPr lang="en-US" sz="4000" dirty="0" smtClean="0"/>
              <a:t>” </a:t>
            </a:r>
            <a:r>
              <a:rPr lang="zh-CN" altLang="en-US" sz="4000" dirty="0" smtClean="0"/>
              <a:t>他母亲对用人说：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他告诉你们什么，你们就作什么。</a:t>
            </a:r>
            <a:r>
              <a:rPr lang="en-US" sz="4000" dirty="0" smtClean="0"/>
              <a:t>” </a:t>
            </a:r>
            <a:r>
              <a:rPr lang="zh-CN" altLang="en-US" sz="4000" dirty="0" smtClean="0"/>
              <a:t>照犹太人洁净的规矩，有六口石缸摆在那里，每口可以盛两三桶水。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sz="4000" dirty="0" smtClean="0"/>
              <a:t> </a:t>
            </a:r>
            <a:r>
              <a:rPr lang="zh-CN" altLang="en-US" sz="4000" dirty="0" smtClean="0"/>
              <a:t>耶稣对用人说：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把缸倒满了水。</a:t>
            </a:r>
            <a:r>
              <a:rPr lang="en-US" sz="4000" dirty="0" smtClean="0"/>
              <a:t>”</a:t>
            </a:r>
            <a:r>
              <a:rPr lang="zh-CN" altLang="en-US" sz="4000" dirty="0" smtClean="0"/>
              <a:t>他们就倒满了，直到缸口。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耶稣又说：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现在可以舀出来，送给管筵席的。</a:t>
            </a:r>
            <a:r>
              <a:rPr lang="en-US" sz="4000" dirty="0" smtClean="0"/>
              <a:t>”</a:t>
            </a:r>
            <a:r>
              <a:rPr lang="zh-CN" altLang="en-US" sz="4000" dirty="0" smtClean="0"/>
              <a:t>他们就送了去。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管筵席的尝了那水变的酒，并不知道是哪里来的，只有舀水的用人知道。管筵席的便叫新郎来，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对他说：</a:t>
            </a:r>
            <a:r>
              <a:rPr lang="en-US" sz="4000" dirty="0" smtClean="0"/>
              <a:t>“</a:t>
            </a:r>
            <a:r>
              <a:rPr lang="zh-CN" altLang="en-US" sz="4000" dirty="0" smtClean="0"/>
              <a:t>人都是先摆上好酒，等客喝足了，才摆上次的；你倒把好酒留到如今！</a:t>
            </a:r>
            <a:r>
              <a:rPr lang="en-US" sz="4000" dirty="0" smtClean="0"/>
              <a:t>” </a:t>
            </a:r>
            <a:r>
              <a:rPr lang="zh-CN" altLang="en-US" sz="4000" dirty="0" smtClean="0"/>
              <a:t>这是耶稣所行的头一件神迹，是在加利利的迦拿行的，显出他的荣耀来；他的门徒就信他了。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62484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sz="4000" dirty="0" smtClean="0"/>
              <a:t> 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endParaRPr lang="en-CA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305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038600" y="4191000"/>
            <a:ext cx="1143000" cy="609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2743200"/>
            <a:ext cx="990600" cy="609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62484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sz="4000" dirty="0" smtClean="0"/>
              <a:t> 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/>
              <a:t>二， 经文总结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en-US" altLang="zh-CN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W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What</a:t>
            </a: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？</a:t>
            </a:r>
            <a:r>
              <a:rPr lang="en-CA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en-CA" altLang="zh-CN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Who</a:t>
            </a: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？</a:t>
            </a:r>
            <a:r>
              <a:rPr lang="en-CA" altLang="zh-CN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Why </a:t>
            </a: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？</a:t>
            </a:r>
            <a:r>
              <a:rPr lang="en-US" altLang="zh-CN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Where</a:t>
            </a: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？</a:t>
            </a:r>
            <a:r>
              <a:rPr lang="en-CA" altLang="zh-CN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When</a:t>
            </a: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？</a:t>
            </a:r>
            <a:endParaRPr lang="zh-CN" alt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CA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时</a:t>
            </a:r>
            <a:r>
              <a:rPr lang="zh-CN" altLang="en-CA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间， 地点， 人物， 事件， 原因， 后</a:t>
            </a:r>
            <a:r>
              <a:rPr lang="zh-CN" altLang="en-CA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果</a:t>
            </a:r>
            <a:r>
              <a:rPr lang="en-CA" altLang="zh-CN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endParaRPr lang="en-CA" altLang="zh-CN" sz="36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zh-CN" sz="36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真实发生的事，</a:t>
            </a:r>
            <a:endParaRPr lang="en-US" altLang="zh-CN" sz="36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zh-CN" altLang="en-US" sz="3600" dirty="0" smtClean="0"/>
              <a:t> 显</a:t>
            </a:r>
            <a:r>
              <a:rPr lang="zh-CN" altLang="en-US" sz="3600" dirty="0" smtClean="0"/>
              <a:t>出他的荣耀来</a:t>
            </a:r>
            <a:r>
              <a:rPr lang="zh-CN" altLang="en-US" sz="3600" dirty="0" smtClean="0"/>
              <a:t>；</a:t>
            </a:r>
            <a:endParaRPr lang="en-US" altLang="zh-CN" sz="3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zh-CN" altLang="en-US" sz="3600" dirty="0" smtClean="0"/>
              <a:t> 他</a:t>
            </a:r>
            <a:r>
              <a:rPr lang="zh-CN" altLang="en-US" sz="3600" dirty="0" smtClean="0"/>
              <a:t>的门徒就信他了。</a:t>
            </a:r>
            <a:r>
              <a:rPr lang="zh-CN" altLang="en-US" sz="36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3600" dirty="0" smtClean="0"/>
              <a:t> </a:t>
            </a:r>
            <a:endParaRPr lang="en-US" altLang="zh-CN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62484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sz="4000" dirty="0" smtClean="0"/>
              <a:t> 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 smtClean="0"/>
              <a:t>三</a:t>
            </a:r>
            <a:r>
              <a:rPr lang="zh-CN" altLang="en-US" sz="3600" dirty="0" smtClean="0"/>
              <a:t>，邀请耶稣进入我们的生命</a:t>
            </a:r>
            <a:r>
              <a:rPr lang="zh-CN" altLang="en-US" sz="3600" dirty="0" smtClean="0"/>
              <a:t>中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1</a:t>
            </a:r>
            <a:r>
              <a:rPr lang="zh-CN" altLang="en-US" sz="3600" dirty="0" smtClean="0"/>
              <a:t>， 邀请耶稣进入我们的生命， 我们就能够认识耶稣， 从而能够认识我们自己</a:t>
            </a:r>
            <a:endParaRPr lang="en-US" altLang="zh-CN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2</a:t>
            </a:r>
            <a:r>
              <a:rPr lang="zh-CN" altLang="en-US" sz="3600" dirty="0" smtClean="0"/>
              <a:t>，</a:t>
            </a:r>
            <a:r>
              <a:rPr lang="zh-CN" altLang="en-US" sz="3600" dirty="0" smtClean="0"/>
              <a:t>邀</a:t>
            </a:r>
            <a:r>
              <a:rPr lang="zh-CN" altLang="en-US" sz="3600" dirty="0" smtClean="0"/>
              <a:t>请耶稣进入我们的生</a:t>
            </a:r>
            <a:r>
              <a:rPr lang="zh-CN" altLang="en-US" sz="3600" dirty="0" smtClean="0"/>
              <a:t>命， 耶稣的话也随之进入我们的生命， 我们照着去做就有神迹</a:t>
            </a:r>
            <a:r>
              <a:rPr lang="zh-CN" altLang="en-US" sz="3600" dirty="0" smtClean="0"/>
              <a:t>。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6248400"/>
          </a:xfrm>
        </p:spPr>
        <p:txBody>
          <a:bodyPr>
            <a:normAutofit/>
          </a:bodyPr>
          <a:lstStyle/>
          <a:p>
            <a:pPr algn="l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sz="4000" dirty="0" smtClean="0"/>
              <a:t> 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24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列子：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弗</a:t>
            </a:r>
            <a:r>
              <a:rPr lang="en-CA" sz="3600" dirty="0" smtClean="0"/>
              <a:t>5:22 </a:t>
            </a:r>
            <a:r>
              <a:rPr lang="zh-CN" altLang="en-US" sz="3600" dirty="0" smtClean="0"/>
              <a:t>你们作妻子的、当顺服自己的丈夫、如同顺服主．</a:t>
            </a:r>
            <a:endParaRPr lang="en-US" sz="3600" dirty="0" smtClean="0"/>
          </a:p>
          <a:p>
            <a:r>
              <a:rPr lang="en-CA" sz="3600" dirty="0" smtClean="0"/>
              <a:t> </a:t>
            </a:r>
            <a:r>
              <a:rPr lang="en-CA" sz="3600" dirty="0" smtClean="0"/>
              <a:t>5:26 </a:t>
            </a:r>
            <a:r>
              <a:rPr lang="zh-CN" altLang="en-US" sz="3600" dirty="0" smtClean="0"/>
              <a:t>你们作丈夫的、要爱你们的妻子、正如基督爱教会、为教会舍己．</a:t>
            </a:r>
            <a:endParaRPr lang="en-US" sz="3600" dirty="0" smtClean="0"/>
          </a:p>
          <a:p>
            <a:endParaRPr lang="en-US" altLang="zh-CN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“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把缸倒满了水。</a:t>
            </a:r>
            <a:r>
              <a:rPr lang="en-US" sz="3600" b="1" dirty="0" smtClean="0">
                <a:solidFill>
                  <a:srgbClr val="FF0000"/>
                </a:solidFill>
              </a:rPr>
              <a:t>”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“现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在可以舀出来，送给管筵席的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。”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/>
              <a:t>实例</a:t>
            </a:r>
            <a:endParaRPr lang="en-US" altLang="en-US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44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14249</TotalTime>
  <Words>238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邀请耶稣  约翰福音  2:1 – 11 </vt:lpstr>
      <vt:lpstr>邀请耶稣  一， 经文 二， 经文总结 三，邀请耶稣进入我们的生命中  </vt:lpstr>
      <vt:lpstr> 一， 经文 2:1 第三日，在加利利的迦拿有娶亲的筵席，耶稣的母亲在那里。耶稣和他的门徒也被请去赴席。酒用尽了，耶稣的母亲对他说：“他们没有酒了。” 耶稣说：“母亲(原文作“妇人”)，我与你有什么相干？我的时候还没有到。” 他母亲对用人说：“他告诉你们什么，你们就作什么。” 照犹太人洁净的规矩，有六口石缸摆在那里，每口可以盛两三桶水。  </vt:lpstr>
      <vt:lpstr>   耶稣对用人说：“把缸倒满了水。”他们就倒满了，直到缸口。 耶稣又说：“现在可以舀出来，送给管筵席的。”他们就送了去。 管筵席的尝了那水变的酒，并不知道是哪里来的，只有舀水的用人知道。管筵席的便叫新郎来， 对他说：“人都是先摆上好酒，等客喝足了，才摆上次的；你倒把好酒留到如今！” 这是耶稣所行的头一件神迹，是在加利利的迦拿行的，显出他的荣耀来；他的门徒就信他了。  </vt:lpstr>
      <vt:lpstr>    </vt:lpstr>
      <vt:lpstr>   </vt:lpstr>
      <vt:lpstr>   </vt:lpstr>
      <vt:lpstr>   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328</cp:revision>
  <dcterms:created xsi:type="dcterms:W3CDTF">2016-10-31T01:38:30Z</dcterms:created>
  <dcterms:modified xsi:type="dcterms:W3CDTF">2018-07-07T16:39:52Z</dcterms:modified>
</cp:coreProperties>
</file>