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371" r:id="rId3"/>
    <p:sldId id="372" r:id="rId4"/>
    <p:sldId id="373" r:id="rId5"/>
    <p:sldId id="374" r:id="rId6"/>
    <p:sldId id="375" r:id="rId7"/>
    <p:sldId id="376" r:id="rId8"/>
    <p:sldId id="377" r:id="rId9"/>
    <p:sldId id="379" r:id="rId10"/>
    <p:sldId id="381" r:id="rId11"/>
    <p:sldId id="383" r:id="rId12"/>
    <p:sldId id="385" r:id="rId13"/>
    <p:sldId id="386" r:id="rId14"/>
    <p:sldId id="387" r:id="rId15"/>
    <p:sldId id="311" r:id="rId16"/>
    <p:sldId id="289" r:id="rId17"/>
    <p:sldId id="290" r:id="rId18"/>
    <p:sldId id="365" r:id="rId19"/>
    <p:sldId id="292" r:id="rId20"/>
    <p:sldId id="298" r:id="rId21"/>
    <p:sldId id="327" r:id="rId22"/>
    <p:sldId id="325" r:id="rId23"/>
    <p:sldId id="342" r:id="rId24"/>
    <p:sldId id="343" r:id="rId25"/>
    <p:sldId id="326" r:id="rId26"/>
    <p:sldId id="340" r:id="rId27"/>
    <p:sldId id="341" r:id="rId28"/>
    <p:sldId id="293" r:id="rId29"/>
    <p:sldId id="308" r:id="rId30"/>
  </p:sldIdLst>
  <p:sldSz cx="9144000" cy="6858000" type="screen4x3"/>
  <p:notesSz cx="6858000" cy="9144000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2D2"/>
    <a:srgbClr val="FFFFCC"/>
    <a:srgbClr val="5FC3D7"/>
    <a:srgbClr val="CCFFFF"/>
    <a:srgbClr val="FF3399"/>
    <a:srgbClr val="FF99CC"/>
    <a:srgbClr val="F3FEDC"/>
    <a:srgbClr val="000000"/>
    <a:srgbClr val="33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13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67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FBDE6-E430-4B37-8035-979C18B2D870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251E78A-CC3E-4F4C-9DCE-723DABDE49E2}">
      <dgm:prSet phldrT="[Text]" custT="1"/>
      <dgm:spPr/>
      <dgm:t>
        <a:bodyPr/>
        <a:lstStyle/>
        <a:p>
          <a:r>
            <a:rPr lang="zh-TW" altLang="en-US" sz="2800" dirty="0"/>
            <a:t>加拿大華人神學院</a:t>
          </a:r>
          <a:r>
            <a:rPr lang="en-US" sz="1700" dirty="0" smtClean="0"/>
            <a:t>CCST</a:t>
          </a:r>
          <a:r>
            <a:rPr lang="zh-TW" altLang="en-US" sz="1700" dirty="0" smtClean="0"/>
            <a:t>（</a:t>
          </a:r>
          <a:r>
            <a:rPr lang="en-US" altLang="zh-TW" sz="1700" dirty="0" smtClean="0"/>
            <a:t>National)</a:t>
          </a:r>
          <a:endParaRPr lang="en-CA" sz="1700" dirty="0"/>
        </a:p>
      </dgm:t>
    </dgm:pt>
    <dgm:pt modelId="{BB7B0474-40E2-403D-A942-4E034C6C5DEF}" type="parTrans" cxnId="{324D130A-9B59-4A41-8627-21462D554363}">
      <dgm:prSet/>
      <dgm:spPr/>
      <dgm:t>
        <a:bodyPr/>
        <a:lstStyle/>
        <a:p>
          <a:endParaRPr lang="en-CA"/>
        </a:p>
      </dgm:t>
    </dgm:pt>
    <dgm:pt modelId="{6B808C1F-BF43-4F6C-8844-B3EB99C1025C}" type="sibTrans" cxnId="{324D130A-9B59-4A41-8627-21462D554363}">
      <dgm:prSet/>
      <dgm:spPr/>
      <dgm:t>
        <a:bodyPr/>
        <a:lstStyle/>
        <a:p>
          <a:endParaRPr lang="en-CA"/>
        </a:p>
      </dgm:t>
    </dgm:pt>
    <dgm:pt modelId="{2B703CBB-03DB-4E19-9262-D95AA06481FF}">
      <dgm:prSet phldrT="[Text]" custT="1"/>
      <dgm:spPr/>
      <dgm:t>
        <a:bodyPr/>
        <a:lstStyle/>
        <a:p>
          <a:r>
            <a:rPr lang="zh-TW" altLang="en-US" sz="3200" dirty="0"/>
            <a:t>加協 </a:t>
          </a:r>
          <a:r>
            <a:rPr lang="en-US" altLang="zh-TW" sz="2500" dirty="0"/>
            <a:t>ACCTE</a:t>
          </a:r>
          <a:endParaRPr lang="en-CA" sz="2500" dirty="0"/>
        </a:p>
      </dgm:t>
    </dgm:pt>
    <dgm:pt modelId="{412B3925-6E78-4DA5-B441-7163F2C0C079}" type="parTrans" cxnId="{D890ED42-BC41-41B5-A61A-7E219BED3762}">
      <dgm:prSet/>
      <dgm:spPr/>
      <dgm:t>
        <a:bodyPr/>
        <a:lstStyle/>
        <a:p>
          <a:endParaRPr lang="en-CA"/>
        </a:p>
      </dgm:t>
    </dgm:pt>
    <dgm:pt modelId="{6D61C3F8-D890-46BD-A340-2E41E743E42B}" type="sibTrans" cxnId="{D890ED42-BC41-41B5-A61A-7E219BED3762}">
      <dgm:prSet/>
      <dgm:spPr/>
      <dgm:t>
        <a:bodyPr/>
        <a:lstStyle/>
        <a:p>
          <a:endParaRPr lang="en-CA"/>
        </a:p>
      </dgm:t>
    </dgm:pt>
    <dgm:pt modelId="{D31C10AD-88EC-40C4-BB44-5609F5CC948D}">
      <dgm:prSet phldrT="[Text]" custT="1"/>
      <dgm:spPr/>
      <dgm:t>
        <a:bodyPr/>
        <a:lstStyle/>
        <a:p>
          <a:r>
            <a:rPr lang="zh-TW" altLang="en-US" sz="3200" dirty="0"/>
            <a:t>溫哥華</a:t>
          </a:r>
          <a:endParaRPr lang="en-CA" sz="3200" dirty="0"/>
        </a:p>
      </dgm:t>
    </dgm:pt>
    <dgm:pt modelId="{3A8EE811-68F9-4A6B-96D9-27564CC2E1DF}" type="parTrans" cxnId="{494924E9-9EDB-4840-9056-8F1FE6128A54}">
      <dgm:prSet/>
      <dgm:spPr>
        <a:ln w="38100">
          <a:solidFill>
            <a:srgbClr val="F282D2"/>
          </a:solidFill>
        </a:ln>
      </dgm:spPr>
      <dgm:t>
        <a:bodyPr/>
        <a:lstStyle/>
        <a:p>
          <a:endParaRPr lang="en-CA"/>
        </a:p>
      </dgm:t>
    </dgm:pt>
    <dgm:pt modelId="{CEAC982C-F09A-4255-9334-8D546D534DA9}" type="sibTrans" cxnId="{494924E9-9EDB-4840-9056-8F1FE6128A54}">
      <dgm:prSet/>
      <dgm:spPr/>
      <dgm:t>
        <a:bodyPr/>
        <a:lstStyle/>
        <a:p>
          <a:endParaRPr lang="en-CA"/>
        </a:p>
      </dgm:t>
    </dgm:pt>
    <dgm:pt modelId="{3C31C02C-9BAB-43AB-95F7-552EAB1383D6}">
      <dgm:prSet phldrT="[Text]" custT="1"/>
      <dgm:spPr/>
      <dgm:t>
        <a:bodyPr/>
        <a:lstStyle/>
        <a:p>
          <a:r>
            <a:rPr lang="zh-TW" altLang="en-US" sz="3200" dirty="0"/>
            <a:t>多倫多</a:t>
          </a:r>
          <a:endParaRPr lang="en-CA" sz="3200" dirty="0"/>
        </a:p>
      </dgm:t>
    </dgm:pt>
    <dgm:pt modelId="{174B9F9F-C568-4D7A-AB99-F664434D7191}" type="parTrans" cxnId="{F3BFA71A-4C41-4489-A48E-DEF590145C00}">
      <dgm:prSet/>
      <dgm:spPr>
        <a:ln w="38100">
          <a:solidFill>
            <a:srgbClr val="5FC3D7"/>
          </a:solidFill>
        </a:ln>
      </dgm:spPr>
      <dgm:t>
        <a:bodyPr/>
        <a:lstStyle/>
        <a:p>
          <a:endParaRPr lang="en-CA"/>
        </a:p>
      </dgm:t>
    </dgm:pt>
    <dgm:pt modelId="{0D8AEB84-CB1F-41D6-8136-B02FB3F37E39}" type="sibTrans" cxnId="{F3BFA71A-4C41-4489-A48E-DEF590145C00}">
      <dgm:prSet/>
      <dgm:spPr/>
      <dgm:t>
        <a:bodyPr/>
        <a:lstStyle/>
        <a:p>
          <a:endParaRPr lang="en-CA"/>
        </a:p>
      </dgm:t>
    </dgm:pt>
    <dgm:pt modelId="{76148736-3994-45F2-8235-4BC15456FBEC}" type="pres">
      <dgm:prSet presAssocID="{FB0FBDE6-E430-4B37-8035-979C18B2D8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4C8DAE-4141-4E6D-989F-0652E2979F99}" type="pres">
      <dgm:prSet presAssocID="{0251E78A-CC3E-4F4C-9DCE-723DABDE49E2}" presName="singleCycle" presStyleCnt="0"/>
      <dgm:spPr/>
    </dgm:pt>
    <dgm:pt modelId="{0CAE318E-33F0-4432-814D-A84CBF2D90E2}" type="pres">
      <dgm:prSet presAssocID="{0251E78A-CC3E-4F4C-9DCE-723DABDE49E2}" presName="singleCenter" presStyleLbl="node1" presStyleIdx="0" presStyleCnt="4" custScaleX="134175" custScaleY="110484" custLinFactNeighborX="0" custLinFactNeighborY="-34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1F9DC3F-BF2E-4B16-8A2A-974330855ECD}" type="pres">
      <dgm:prSet presAssocID="{412B3925-6E78-4DA5-B441-7163F2C0C07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AB1C644-63CE-4259-8253-CD5CAA9B4565}" type="pres">
      <dgm:prSet presAssocID="{2B703CBB-03DB-4E19-9262-D95AA06481FF}" presName="text0" presStyleLbl="node1" presStyleIdx="1" presStyleCnt="4" custScaleX="236218" custScaleY="7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90606-8190-4557-ADF7-AA5A04EEBD99}" type="pres">
      <dgm:prSet presAssocID="{3A8EE811-68F9-4A6B-96D9-27564CC2E1D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79A8725-616D-4C24-B34C-64A939D6B7EE}" type="pres">
      <dgm:prSet presAssocID="{D31C10AD-88EC-40C4-BB44-5609F5CC948D}" presName="text0" presStyleLbl="node1" presStyleIdx="2" presStyleCnt="4" custScaleX="155246" custScaleY="74418" custRadScaleRad="112528" custRadScaleInc="11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1BD9-B28B-497A-80DC-34983E29E02D}" type="pres">
      <dgm:prSet presAssocID="{174B9F9F-C568-4D7A-AB99-F664434D719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EB5FC3E-AF2B-4C5E-8B13-C0614AAE125D}" type="pres">
      <dgm:prSet presAssocID="{3C31C02C-9BAB-43AB-95F7-552EAB1383D6}" presName="text0" presStyleLbl="node1" presStyleIdx="3" presStyleCnt="4" custScaleX="197633" custScaleY="63261" custRadScaleRad="103061" custRadScaleInc="-9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94360-F29E-4E31-86F2-2465FA896E34}" type="presOf" srcId="{3C31C02C-9BAB-43AB-95F7-552EAB1383D6}" destId="{8EB5FC3E-AF2B-4C5E-8B13-C0614AAE125D}" srcOrd="0" destOrd="0" presId="urn:microsoft.com/office/officeart/2008/layout/RadialCluster"/>
    <dgm:cxn modelId="{324D130A-9B59-4A41-8627-21462D554363}" srcId="{FB0FBDE6-E430-4B37-8035-979C18B2D870}" destId="{0251E78A-CC3E-4F4C-9DCE-723DABDE49E2}" srcOrd="0" destOrd="0" parTransId="{BB7B0474-40E2-403D-A942-4E034C6C5DEF}" sibTransId="{6B808C1F-BF43-4F6C-8844-B3EB99C1025C}"/>
    <dgm:cxn modelId="{3FB67B4B-287B-4367-9CC7-DAFC23F9455F}" type="presOf" srcId="{2B703CBB-03DB-4E19-9262-D95AA06481FF}" destId="{8AB1C644-63CE-4259-8253-CD5CAA9B4565}" srcOrd="0" destOrd="0" presId="urn:microsoft.com/office/officeart/2008/layout/RadialCluster"/>
    <dgm:cxn modelId="{E8CB7EBC-C0AB-42C2-9D9E-50CA713858E4}" type="presOf" srcId="{3A8EE811-68F9-4A6B-96D9-27564CC2E1DF}" destId="{2A490606-8190-4557-ADF7-AA5A04EEBD99}" srcOrd="0" destOrd="0" presId="urn:microsoft.com/office/officeart/2008/layout/RadialCluster"/>
    <dgm:cxn modelId="{F3BFA71A-4C41-4489-A48E-DEF590145C00}" srcId="{0251E78A-CC3E-4F4C-9DCE-723DABDE49E2}" destId="{3C31C02C-9BAB-43AB-95F7-552EAB1383D6}" srcOrd="2" destOrd="0" parTransId="{174B9F9F-C568-4D7A-AB99-F664434D7191}" sibTransId="{0D8AEB84-CB1F-41D6-8136-B02FB3F37E39}"/>
    <dgm:cxn modelId="{F1AC481B-AACE-464B-84E7-904F487A4B64}" type="presOf" srcId="{D31C10AD-88EC-40C4-BB44-5609F5CC948D}" destId="{D79A8725-616D-4C24-B34C-64A939D6B7EE}" srcOrd="0" destOrd="0" presId="urn:microsoft.com/office/officeart/2008/layout/RadialCluster"/>
    <dgm:cxn modelId="{9DAD24B6-6E2B-4695-A9B9-6A02F3C9EE6F}" type="presOf" srcId="{0251E78A-CC3E-4F4C-9DCE-723DABDE49E2}" destId="{0CAE318E-33F0-4432-814D-A84CBF2D90E2}" srcOrd="0" destOrd="0" presId="urn:microsoft.com/office/officeart/2008/layout/RadialCluster"/>
    <dgm:cxn modelId="{121DE425-C507-41D5-B2C5-BAC9C0B18677}" type="presOf" srcId="{174B9F9F-C568-4D7A-AB99-F664434D7191}" destId="{B1891BD9-B28B-497A-80DC-34983E29E02D}" srcOrd="0" destOrd="0" presId="urn:microsoft.com/office/officeart/2008/layout/RadialCluster"/>
    <dgm:cxn modelId="{911C12A5-860A-40D0-B891-BC29562DB80C}" type="presOf" srcId="{FB0FBDE6-E430-4B37-8035-979C18B2D870}" destId="{76148736-3994-45F2-8235-4BC15456FBEC}" srcOrd="0" destOrd="0" presId="urn:microsoft.com/office/officeart/2008/layout/RadialCluster"/>
    <dgm:cxn modelId="{D890ED42-BC41-41B5-A61A-7E219BED3762}" srcId="{0251E78A-CC3E-4F4C-9DCE-723DABDE49E2}" destId="{2B703CBB-03DB-4E19-9262-D95AA06481FF}" srcOrd="0" destOrd="0" parTransId="{412B3925-6E78-4DA5-B441-7163F2C0C079}" sibTransId="{6D61C3F8-D890-46BD-A340-2E41E743E42B}"/>
    <dgm:cxn modelId="{494924E9-9EDB-4840-9056-8F1FE6128A54}" srcId="{0251E78A-CC3E-4F4C-9DCE-723DABDE49E2}" destId="{D31C10AD-88EC-40C4-BB44-5609F5CC948D}" srcOrd="1" destOrd="0" parTransId="{3A8EE811-68F9-4A6B-96D9-27564CC2E1DF}" sibTransId="{CEAC982C-F09A-4255-9334-8D546D534DA9}"/>
    <dgm:cxn modelId="{529D1E81-4A4B-436B-902F-5B2200DC7E26}" type="presOf" srcId="{412B3925-6E78-4DA5-B441-7163F2C0C079}" destId="{D1F9DC3F-BF2E-4B16-8A2A-974330855ECD}" srcOrd="0" destOrd="0" presId="urn:microsoft.com/office/officeart/2008/layout/RadialCluster"/>
    <dgm:cxn modelId="{5C41C8DE-34A7-4F2C-9A2B-BB07B53D011C}" type="presParOf" srcId="{76148736-3994-45F2-8235-4BC15456FBEC}" destId="{974C8DAE-4141-4E6D-989F-0652E2979F99}" srcOrd="0" destOrd="0" presId="urn:microsoft.com/office/officeart/2008/layout/RadialCluster"/>
    <dgm:cxn modelId="{6B1885FB-E0EF-4C24-92A3-82F9B42E207E}" type="presParOf" srcId="{974C8DAE-4141-4E6D-989F-0652E2979F99}" destId="{0CAE318E-33F0-4432-814D-A84CBF2D90E2}" srcOrd="0" destOrd="0" presId="urn:microsoft.com/office/officeart/2008/layout/RadialCluster"/>
    <dgm:cxn modelId="{69F204A7-8EEB-4F1A-B66D-C6EF60025D10}" type="presParOf" srcId="{974C8DAE-4141-4E6D-989F-0652E2979F99}" destId="{D1F9DC3F-BF2E-4B16-8A2A-974330855ECD}" srcOrd="1" destOrd="0" presId="urn:microsoft.com/office/officeart/2008/layout/RadialCluster"/>
    <dgm:cxn modelId="{826C78EE-05F1-45C0-A4E4-B94A9C01375B}" type="presParOf" srcId="{974C8DAE-4141-4E6D-989F-0652E2979F99}" destId="{8AB1C644-63CE-4259-8253-CD5CAA9B4565}" srcOrd="2" destOrd="0" presId="urn:microsoft.com/office/officeart/2008/layout/RadialCluster"/>
    <dgm:cxn modelId="{CF37FA12-84A0-4F24-8647-EB8A7D9594FB}" type="presParOf" srcId="{974C8DAE-4141-4E6D-989F-0652E2979F99}" destId="{2A490606-8190-4557-ADF7-AA5A04EEBD99}" srcOrd="3" destOrd="0" presId="urn:microsoft.com/office/officeart/2008/layout/RadialCluster"/>
    <dgm:cxn modelId="{3052D544-394F-4DD8-9B7F-290DD8A0DB9B}" type="presParOf" srcId="{974C8DAE-4141-4E6D-989F-0652E2979F99}" destId="{D79A8725-616D-4C24-B34C-64A939D6B7EE}" srcOrd="4" destOrd="0" presId="urn:microsoft.com/office/officeart/2008/layout/RadialCluster"/>
    <dgm:cxn modelId="{5EF7E13B-32A2-4D02-AA31-705835E9313B}" type="presParOf" srcId="{974C8DAE-4141-4E6D-989F-0652E2979F99}" destId="{B1891BD9-B28B-497A-80DC-34983E29E02D}" srcOrd="5" destOrd="0" presId="urn:microsoft.com/office/officeart/2008/layout/RadialCluster"/>
    <dgm:cxn modelId="{71561CF1-6459-4E1B-AFF8-A79B21123F54}" type="presParOf" srcId="{974C8DAE-4141-4E6D-989F-0652E2979F99}" destId="{8EB5FC3E-AF2B-4C5E-8B13-C0614AAE12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B4FDB-6E7F-4389-BA56-CB8F517DE0F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4799EBA-7B47-41DB-B4A0-8CDAE9B9E202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/>
            <a:t>CHEA</a:t>
          </a:r>
        </a:p>
      </dgm:t>
    </dgm:pt>
    <dgm:pt modelId="{54D68788-80FC-491C-A1AD-102DDFEDAAB1}" type="parTrans" cxnId="{60BDF73C-5AB2-4823-8469-C71628998261}">
      <dgm:prSet/>
      <dgm:spPr/>
      <dgm:t>
        <a:bodyPr/>
        <a:lstStyle/>
        <a:p>
          <a:endParaRPr lang="en-CA"/>
        </a:p>
      </dgm:t>
    </dgm:pt>
    <dgm:pt modelId="{A92D4C75-A95E-412F-9128-064BBAD73760}" type="sibTrans" cxnId="{60BDF73C-5AB2-4823-8469-C71628998261}">
      <dgm:prSet/>
      <dgm:spPr/>
      <dgm:t>
        <a:bodyPr/>
        <a:lstStyle/>
        <a:p>
          <a:endParaRPr lang="en-CA"/>
        </a:p>
      </dgm:t>
    </dgm:pt>
    <dgm:pt modelId="{517EB3CE-E2A5-479F-B0E6-EAC74ABA9D85}">
      <dgm:prSet phldrT="[Text]"/>
      <dgm:spPr>
        <a:solidFill>
          <a:srgbClr val="00B050"/>
        </a:solidFill>
      </dgm:spPr>
      <dgm:t>
        <a:bodyPr/>
        <a:lstStyle/>
        <a:p>
          <a:r>
            <a:rPr lang="en-CA" dirty="0"/>
            <a:t>ATA</a:t>
          </a:r>
        </a:p>
      </dgm:t>
    </dgm:pt>
    <dgm:pt modelId="{7B257481-36FA-4031-9E18-F0289C49D9F2}" type="parTrans" cxnId="{C593DFC1-4535-4862-A590-43C378538F28}">
      <dgm:prSet/>
      <dgm:spPr/>
      <dgm:t>
        <a:bodyPr/>
        <a:lstStyle/>
        <a:p>
          <a:endParaRPr lang="en-CA"/>
        </a:p>
      </dgm:t>
    </dgm:pt>
    <dgm:pt modelId="{6904F7E1-9398-4A9D-B50F-951BD51DD70D}" type="sibTrans" cxnId="{C593DFC1-4535-4862-A590-43C378538F28}">
      <dgm:prSet/>
      <dgm:spPr/>
      <dgm:t>
        <a:bodyPr/>
        <a:lstStyle/>
        <a:p>
          <a:endParaRPr lang="en-CA"/>
        </a:p>
      </dgm:t>
    </dgm:pt>
    <dgm:pt modelId="{BA2272FA-3CCB-4486-BF47-5AAA90E5784E}">
      <dgm:prSet phldrT="[Text]"/>
      <dgm:spPr/>
      <dgm:t>
        <a:bodyPr/>
        <a:lstStyle/>
        <a:p>
          <a:r>
            <a:rPr lang="en-CA" dirty="0"/>
            <a:t>ATS</a:t>
          </a:r>
        </a:p>
      </dgm:t>
    </dgm:pt>
    <dgm:pt modelId="{C8107F7C-38C6-4244-8509-60DD10416CA0}" type="parTrans" cxnId="{D19FF07A-7025-4A94-B2D9-80BA3E69FD9C}">
      <dgm:prSet/>
      <dgm:spPr/>
      <dgm:t>
        <a:bodyPr/>
        <a:lstStyle/>
        <a:p>
          <a:endParaRPr lang="en-CA"/>
        </a:p>
      </dgm:t>
    </dgm:pt>
    <dgm:pt modelId="{9C00B846-0E83-4BA3-A018-496B1695DB76}" type="sibTrans" cxnId="{D19FF07A-7025-4A94-B2D9-80BA3E69FD9C}">
      <dgm:prSet/>
      <dgm:spPr/>
      <dgm:t>
        <a:bodyPr/>
        <a:lstStyle/>
        <a:p>
          <a:endParaRPr lang="en-CA"/>
        </a:p>
      </dgm:t>
    </dgm:pt>
    <dgm:pt modelId="{63668789-949A-455C-8D1C-88C36219FF41}" type="pres">
      <dgm:prSet presAssocID="{D00B4FDB-6E7F-4389-BA56-CB8F517DE0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B8699-F3E2-4A36-B147-B27CA8AA73F3}" type="pres">
      <dgm:prSet presAssocID="{94799EBA-7B47-41DB-B4A0-8CDAE9B9E202}" presName="node" presStyleLbl="node1" presStyleIdx="0" presStyleCnt="3" custRadScaleRad="90713" custRadScaleInc="22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F6156-ED31-48BF-ADBA-F10BA2AA9DA0}" type="pres">
      <dgm:prSet presAssocID="{A92D4C75-A95E-412F-9128-064BBAD7376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5312DA9-DF86-48AE-9E6F-71E8565EFFB6}" type="pres">
      <dgm:prSet presAssocID="{A92D4C75-A95E-412F-9128-064BBAD7376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E044182-61B0-4066-8123-35D26509B65C}" type="pres">
      <dgm:prSet presAssocID="{517EB3CE-E2A5-479F-B0E6-EAC74ABA9D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6EC6D-2FBE-44DC-BF3D-39DB515DB1E9}" type="pres">
      <dgm:prSet presAssocID="{6904F7E1-9398-4A9D-B50F-951BD51DD70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F3243FB-2A2A-4EDD-84E5-29691AF552B4}" type="pres">
      <dgm:prSet presAssocID="{6904F7E1-9398-4A9D-B50F-951BD51DD70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8EFC41D-F6F9-43C6-ADB7-904A7226DA32}" type="pres">
      <dgm:prSet presAssocID="{BA2272FA-3CCB-4486-BF47-5AAA90E578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33AC0-5863-4E9D-AEFC-6B167904DA26}" type="pres">
      <dgm:prSet presAssocID="{9C00B846-0E83-4BA3-A018-496B1695DB7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67F911A-DCE8-4BF8-AE5D-D075BBB3F522}" type="pres">
      <dgm:prSet presAssocID="{9C00B846-0E83-4BA3-A018-496B1695DB7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38C835-9919-4DFC-B75C-EB74BDFF6099}" type="presOf" srcId="{6904F7E1-9398-4A9D-B50F-951BD51DD70D}" destId="{BEF6EC6D-2FBE-44DC-BF3D-39DB515DB1E9}" srcOrd="0" destOrd="0" presId="urn:microsoft.com/office/officeart/2005/8/layout/cycle7"/>
    <dgm:cxn modelId="{C593DFC1-4535-4862-A590-43C378538F28}" srcId="{D00B4FDB-6E7F-4389-BA56-CB8F517DE0F3}" destId="{517EB3CE-E2A5-479F-B0E6-EAC74ABA9D85}" srcOrd="1" destOrd="0" parTransId="{7B257481-36FA-4031-9E18-F0289C49D9F2}" sibTransId="{6904F7E1-9398-4A9D-B50F-951BD51DD70D}"/>
    <dgm:cxn modelId="{E4D3A298-E755-4158-870F-F35A67C268B9}" type="presOf" srcId="{A92D4C75-A95E-412F-9128-064BBAD73760}" destId="{C5312DA9-DF86-48AE-9E6F-71E8565EFFB6}" srcOrd="1" destOrd="0" presId="urn:microsoft.com/office/officeart/2005/8/layout/cycle7"/>
    <dgm:cxn modelId="{56F036ED-88ED-4991-AA39-CB4E5C2A452A}" type="presOf" srcId="{9C00B846-0E83-4BA3-A018-496B1695DB76}" destId="{867F911A-DCE8-4BF8-AE5D-D075BBB3F522}" srcOrd="1" destOrd="0" presId="urn:microsoft.com/office/officeart/2005/8/layout/cycle7"/>
    <dgm:cxn modelId="{DF7DD404-15E6-4FF9-89A7-94FB1FF07379}" type="presOf" srcId="{6904F7E1-9398-4A9D-B50F-951BD51DD70D}" destId="{1F3243FB-2A2A-4EDD-84E5-29691AF552B4}" srcOrd="1" destOrd="0" presId="urn:microsoft.com/office/officeart/2005/8/layout/cycle7"/>
    <dgm:cxn modelId="{FA796A43-EC01-47E5-A2E2-0EC3B8901ED8}" type="presOf" srcId="{94799EBA-7B47-41DB-B4A0-8CDAE9B9E202}" destId="{0E2B8699-F3E2-4A36-B147-B27CA8AA73F3}" srcOrd="0" destOrd="0" presId="urn:microsoft.com/office/officeart/2005/8/layout/cycle7"/>
    <dgm:cxn modelId="{9E55D3A5-E5EF-4D5B-9A47-05E500B22A46}" type="presOf" srcId="{A92D4C75-A95E-412F-9128-064BBAD73760}" destId="{C50F6156-ED31-48BF-ADBA-F10BA2AA9DA0}" srcOrd="0" destOrd="0" presId="urn:microsoft.com/office/officeart/2005/8/layout/cycle7"/>
    <dgm:cxn modelId="{D19FF07A-7025-4A94-B2D9-80BA3E69FD9C}" srcId="{D00B4FDB-6E7F-4389-BA56-CB8F517DE0F3}" destId="{BA2272FA-3CCB-4486-BF47-5AAA90E5784E}" srcOrd="2" destOrd="0" parTransId="{C8107F7C-38C6-4244-8509-60DD10416CA0}" sibTransId="{9C00B846-0E83-4BA3-A018-496B1695DB76}"/>
    <dgm:cxn modelId="{60BDF73C-5AB2-4823-8469-C71628998261}" srcId="{D00B4FDB-6E7F-4389-BA56-CB8F517DE0F3}" destId="{94799EBA-7B47-41DB-B4A0-8CDAE9B9E202}" srcOrd="0" destOrd="0" parTransId="{54D68788-80FC-491C-A1AD-102DDFEDAAB1}" sibTransId="{A92D4C75-A95E-412F-9128-064BBAD73760}"/>
    <dgm:cxn modelId="{C019354A-C6D5-4E40-B58C-196A37A4B1B4}" type="presOf" srcId="{517EB3CE-E2A5-479F-B0E6-EAC74ABA9D85}" destId="{1E044182-61B0-4066-8123-35D26509B65C}" srcOrd="0" destOrd="0" presId="urn:microsoft.com/office/officeart/2005/8/layout/cycle7"/>
    <dgm:cxn modelId="{430C1E72-EC42-4763-B239-3DB38406E713}" type="presOf" srcId="{BA2272FA-3CCB-4486-BF47-5AAA90E5784E}" destId="{58EFC41D-F6F9-43C6-ADB7-904A7226DA32}" srcOrd="0" destOrd="0" presId="urn:microsoft.com/office/officeart/2005/8/layout/cycle7"/>
    <dgm:cxn modelId="{04815113-0886-4DA8-8318-73DF291B9210}" type="presOf" srcId="{9C00B846-0E83-4BA3-A018-496B1695DB76}" destId="{9B733AC0-5863-4E9D-AEFC-6B167904DA26}" srcOrd="0" destOrd="0" presId="urn:microsoft.com/office/officeart/2005/8/layout/cycle7"/>
    <dgm:cxn modelId="{DECE1962-BA2D-4ADD-B453-199876FDF2C3}" type="presOf" srcId="{D00B4FDB-6E7F-4389-BA56-CB8F517DE0F3}" destId="{63668789-949A-455C-8D1C-88C36219FF41}" srcOrd="0" destOrd="0" presId="urn:microsoft.com/office/officeart/2005/8/layout/cycle7"/>
    <dgm:cxn modelId="{6DB2AA2C-9AE6-4677-8CD5-A4CADBF0AB1B}" type="presParOf" srcId="{63668789-949A-455C-8D1C-88C36219FF41}" destId="{0E2B8699-F3E2-4A36-B147-B27CA8AA73F3}" srcOrd="0" destOrd="0" presId="urn:microsoft.com/office/officeart/2005/8/layout/cycle7"/>
    <dgm:cxn modelId="{423F04F5-B1BB-4CA8-B1E4-B06C59278A20}" type="presParOf" srcId="{63668789-949A-455C-8D1C-88C36219FF41}" destId="{C50F6156-ED31-48BF-ADBA-F10BA2AA9DA0}" srcOrd="1" destOrd="0" presId="urn:microsoft.com/office/officeart/2005/8/layout/cycle7"/>
    <dgm:cxn modelId="{71922157-EBC9-449D-950E-31736643ABAE}" type="presParOf" srcId="{C50F6156-ED31-48BF-ADBA-F10BA2AA9DA0}" destId="{C5312DA9-DF86-48AE-9E6F-71E8565EFFB6}" srcOrd="0" destOrd="0" presId="urn:microsoft.com/office/officeart/2005/8/layout/cycle7"/>
    <dgm:cxn modelId="{244F8471-689F-4BEB-BC81-3C9D570FDFC1}" type="presParOf" srcId="{63668789-949A-455C-8D1C-88C36219FF41}" destId="{1E044182-61B0-4066-8123-35D26509B65C}" srcOrd="2" destOrd="0" presId="urn:microsoft.com/office/officeart/2005/8/layout/cycle7"/>
    <dgm:cxn modelId="{2E73FBFA-96B5-49B8-889A-D9061AA6690F}" type="presParOf" srcId="{63668789-949A-455C-8D1C-88C36219FF41}" destId="{BEF6EC6D-2FBE-44DC-BF3D-39DB515DB1E9}" srcOrd="3" destOrd="0" presId="urn:microsoft.com/office/officeart/2005/8/layout/cycle7"/>
    <dgm:cxn modelId="{17253193-7C77-4E4B-AC4B-30554F301252}" type="presParOf" srcId="{BEF6EC6D-2FBE-44DC-BF3D-39DB515DB1E9}" destId="{1F3243FB-2A2A-4EDD-84E5-29691AF552B4}" srcOrd="0" destOrd="0" presId="urn:microsoft.com/office/officeart/2005/8/layout/cycle7"/>
    <dgm:cxn modelId="{875CB3B3-2BAA-4C6F-8F50-CEC5F09675CE}" type="presParOf" srcId="{63668789-949A-455C-8D1C-88C36219FF41}" destId="{58EFC41D-F6F9-43C6-ADB7-904A7226DA32}" srcOrd="4" destOrd="0" presId="urn:microsoft.com/office/officeart/2005/8/layout/cycle7"/>
    <dgm:cxn modelId="{033BCF69-1E52-427B-8046-125CFE70F198}" type="presParOf" srcId="{63668789-949A-455C-8D1C-88C36219FF41}" destId="{9B733AC0-5863-4E9D-AEFC-6B167904DA26}" srcOrd="5" destOrd="0" presId="urn:microsoft.com/office/officeart/2005/8/layout/cycle7"/>
    <dgm:cxn modelId="{2239556A-B2E0-4880-B7BF-11CB2E8AF9C1}" type="presParOf" srcId="{9B733AC0-5863-4E9D-AEFC-6B167904DA26}" destId="{867F911A-DCE8-4BF8-AE5D-D075BBB3F52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C2A35-A1AB-401A-AC53-172E85EE9D8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6951A99-984D-45CF-898D-3B23BB77F90F}">
      <dgm:prSet phldrT="[Text]"/>
      <dgm:spPr>
        <a:solidFill>
          <a:srgbClr val="0070C0"/>
        </a:solidFill>
      </dgm:spPr>
      <dgm:t>
        <a:bodyPr/>
        <a:lstStyle/>
        <a:p>
          <a:r>
            <a:rPr lang="en-CA" dirty="0"/>
            <a:t>ICETE</a:t>
          </a:r>
        </a:p>
      </dgm:t>
    </dgm:pt>
    <dgm:pt modelId="{2C60EE75-6979-4810-BDC9-3B8E555B1E0F}" type="parTrans" cxnId="{38FF82C9-4A09-4A4B-BEE9-0D319EC22C5D}">
      <dgm:prSet/>
      <dgm:spPr/>
      <dgm:t>
        <a:bodyPr/>
        <a:lstStyle/>
        <a:p>
          <a:endParaRPr lang="en-CA"/>
        </a:p>
      </dgm:t>
    </dgm:pt>
    <dgm:pt modelId="{ED6DCEE2-EF8C-442C-A8EF-472D14EE8665}" type="sibTrans" cxnId="{38FF82C9-4A09-4A4B-BEE9-0D319EC22C5D}">
      <dgm:prSet/>
      <dgm:spPr/>
      <dgm:t>
        <a:bodyPr/>
        <a:lstStyle/>
        <a:p>
          <a:endParaRPr lang="en-CA"/>
        </a:p>
      </dgm:t>
    </dgm:pt>
    <dgm:pt modelId="{5F3022C9-9B3E-4179-9A8A-92E38C9FB557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ABHE</a:t>
          </a:r>
        </a:p>
      </dgm:t>
    </dgm:pt>
    <dgm:pt modelId="{5E7D85FF-E1C3-4FF9-915F-5C126C898032}" type="parTrans" cxnId="{F5E64D8A-8A77-458B-8C24-06EA343606D7}">
      <dgm:prSet/>
      <dgm:spPr/>
      <dgm:t>
        <a:bodyPr/>
        <a:lstStyle/>
        <a:p>
          <a:endParaRPr lang="en-CA"/>
        </a:p>
      </dgm:t>
    </dgm:pt>
    <dgm:pt modelId="{5C7CEE74-4A57-4313-9BD9-51719CFB3108}" type="sibTrans" cxnId="{F5E64D8A-8A77-458B-8C24-06EA343606D7}">
      <dgm:prSet/>
      <dgm:spPr/>
      <dgm:t>
        <a:bodyPr/>
        <a:lstStyle/>
        <a:p>
          <a:endParaRPr lang="en-CA"/>
        </a:p>
      </dgm:t>
    </dgm:pt>
    <dgm:pt modelId="{D60CCA53-DE12-4745-9912-816BD493DC5B}">
      <dgm:prSet phldrT="[Text]"/>
      <dgm:spPr>
        <a:solidFill>
          <a:srgbClr val="00B050"/>
        </a:solidFill>
      </dgm:spPr>
      <dgm:t>
        <a:bodyPr/>
        <a:lstStyle/>
        <a:p>
          <a:r>
            <a:rPr lang="en-CA" dirty="0"/>
            <a:t>ATA</a:t>
          </a:r>
        </a:p>
      </dgm:t>
    </dgm:pt>
    <dgm:pt modelId="{4F36AF1F-3FF8-40F8-8CCE-FFEAF540C57C}" type="parTrans" cxnId="{23527AD3-7294-4018-B302-4305782FABB3}">
      <dgm:prSet/>
      <dgm:spPr/>
      <dgm:t>
        <a:bodyPr/>
        <a:lstStyle/>
        <a:p>
          <a:endParaRPr lang="en-CA"/>
        </a:p>
      </dgm:t>
    </dgm:pt>
    <dgm:pt modelId="{46917556-69A7-4429-9A66-9CA18140E4A5}" type="sibTrans" cxnId="{23527AD3-7294-4018-B302-4305782FABB3}">
      <dgm:prSet/>
      <dgm:spPr/>
      <dgm:t>
        <a:bodyPr/>
        <a:lstStyle/>
        <a:p>
          <a:endParaRPr lang="en-CA"/>
        </a:p>
      </dgm:t>
    </dgm:pt>
    <dgm:pt modelId="{17E0EF4B-B759-4256-8E64-3E668E070FEC}" type="pres">
      <dgm:prSet presAssocID="{79BC2A35-A1AB-401A-AC53-172E85EE9D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BB0E1-94F7-4601-ADE9-DCA320E68791}" type="pres">
      <dgm:prSet presAssocID="{79BC2A35-A1AB-401A-AC53-172E85EE9D8A}" presName="dummyMaxCanvas" presStyleCnt="0">
        <dgm:presLayoutVars/>
      </dgm:prSet>
      <dgm:spPr/>
    </dgm:pt>
    <dgm:pt modelId="{76550083-B68B-4C9D-BB3B-D804A4928716}" type="pres">
      <dgm:prSet presAssocID="{79BC2A35-A1AB-401A-AC53-172E85EE9D8A}" presName="ThreeNodes_1" presStyleLbl="node1" presStyleIdx="0" presStyleCnt="3" custScaleX="97178" custScaleY="69707" custLinFactNeighborX="-1411" custLinFactNeighborY="-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D5FD-68EF-43F6-B649-3391BCABF4D6}" type="pres">
      <dgm:prSet presAssocID="{79BC2A35-A1AB-401A-AC53-172E85EE9D8A}" presName="ThreeNodes_2" presStyleLbl="node1" presStyleIdx="1" presStyleCnt="3" custScaleX="74764" custScaleY="52069" custLinFactNeighborX="-433" custLinFactNeighborY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7C187-36C4-4E27-8AB6-D8BF89E566C0}" type="pres">
      <dgm:prSet presAssocID="{79BC2A35-A1AB-401A-AC53-172E85EE9D8A}" presName="ThreeNodes_3" presStyleLbl="node1" presStyleIdx="2" presStyleCnt="3" custScaleX="47083" custScaleY="56070" custLinFactNeighborX="-371" custLinFactNeighborY="1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96FAF-D5A9-423D-AD0F-7EEFF0E43F51}" type="pres">
      <dgm:prSet presAssocID="{79BC2A35-A1AB-401A-AC53-172E85EE9D8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77154-9866-4498-974B-CCB3985425E0}" type="pres">
      <dgm:prSet presAssocID="{79BC2A35-A1AB-401A-AC53-172E85EE9D8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5A4E-C1FA-4968-93B0-D3E9D5E0B35C}" type="pres">
      <dgm:prSet presAssocID="{79BC2A35-A1AB-401A-AC53-172E85EE9D8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8483E-A86B-43C4-91B4-8CCE4E531A10}" type="pres">
      <dgm:prSet presAssocID="{79BC2A35-A1AB-401A-AC53-172E85EE9D8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50223-6FD2-4F2E-A435-0FE45569C34B}" type="pres">
      <dgm:prSet presAssocID="{79BC2A35-A1AB-401A-AC53-172E85EE9D8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4CA3A-0A5B-4D4B-84A0-FF5713F48309}" type="presOf" srcId="{79BC2A35-A1AB-401A-AC53-172E85EE9D8A}" destId="{17E0EF4B-B759-4256-8E64-3E668E070FEC}" srcOrd="0" destOrd="0" presId="urn:microsoft.com/office/officeart/2005/8/layout/vProcess5"/>
    <dgm:cxn modelId="{B4F179A4-350C-4D6C-B2C1-3309EB934EC1}" type="presOf" srcId="{5F3022C9-9B3E-4179-9A8A-92E38C9FB557}" destId="{19BAD5FD-68EF-43F6-B649-3391BCABF4D6}" srcOrd="0" destOrd="0" presId="urn:microsoft.com/office/officeart/2005/8/layout/vProcess5"/>
    <dgm:cxn modelId="{EBEAD887-758F-4928-B0EF-AABE81A36C0A}" type="presOf" srcId="{56951A99-984D-45CF-898D-3B23BB77F90F}" destId="{76550083-B68B-4C9D-BB3B-D804A4928716}" srcOrd="0" destOrd="0" presId="urn:microsoft.com/office/officeart/2005/8/layout/vProcess5"/>
    <dgm:cxn modelId="{41BC49E4-99A4-40EE-A3AC-AB09A623F3AA}" type="presOf" srcId="{D60CCA53-DE12-4745-9912-816BD493DC5B}" destId="{C8D50223-6FD2-4F2E-A435-0FE45569C34B}" srcOrd="1" destOrd="0" presId="urn:microsoft.com/office/officeart/2005/8/layout/vProcess5"/>
    <dgm:cxn modelId="{946196A4-12AE-4CA7-B4FE-F4CECD914110}" type="presOf" srcId="{5F3022C9-9B3E-4179-9A8A-92E38C9FB557}" destId="{4CE8483E-A86B-43C4-91B4-8CCE4E531A10}" srcOrd="1" destOrd="0" presId="urn:microsoft.com/office/officeart/2005/8/layout/vProcess5"/>
    <dgm:cxn modelId="{23527AD3-7294-4018-B302-4305782FABB3}" srcId="{79BC2A35-A1AB-401A-AC53-172E85EE9D8A}" destId="{D60CCA53-DE12-4745-9912-816BD493DC5B}" srcOrd="2" destOrd="0" parTransId="{4F36AF1F-3FF8-40F8-8CCE-FFEAF540C57C}" sibTransId="{46917556-69A7-4429-9A66-9CA18140E4A5}"/>
    <dgm:cxn modelId="{04102EA4-07B2-412D-B704-D9FEF87AC39A}" type="presOf" srcId="{D60CCA53-DE12-4745-9912-816BD493DC5B}" destId="{D067C187-36C4-4E27-8AB6-D8BF89E566C0}" srcOrd="0" destOrd="0" presId="urn:microsoft.com/office/officeart/2005/8/layout/vProcess5"/>
    <dgm:cxn modelId="{2AD093A1-569B-4A4C-ADB7-87AC69557611}" type="presOf" srcId="{ED6DCEE2-EF8C-442C-A8EF-472D14EE8665}" destId="{EB196FAF-D5A9-423D-AD0F-7EEFF0E43F51}" srcOrd="0" destOrd="0" presId="urn:microsoft.com/office/officeart/2005/8/layout/vProcess5"/>
    <dgm:cxn modelId="{F5E64D8A-8A77-458B-8C24-06EA343606D7}" srcId="{79BC2A35-A1AB-401A-AC53-172E85EE9D8A}" destId="{5F3022C9-9B3E-4179-9A8A-92E38C9FB557}" srcOrd="1" destOrd="0" parTransId="{5E7D85FF-E1C3-4FF9-915F-5C126C898032}" sibTransId="{5C7CEE74-4A57-4313-9BD9-51719CFB3108}"/>
    <dgm:cxn modelId="{F67761F9-C689-401C-BEEA-BE099A494AFF}" type="presOf" srcId="{56951A99-984D-45CF-898D-3B23BB77F90F}" destId="{30B15A4E-C1FA-4968-93B0-D3E9D5E0B35C}" srcOrd="1" destOrd="0" presId="urn:microsoft.com/office/officeart/2005/8/layout/vProcess5"/>
    <dgm:cxn modelId="{38FF82C9-4A09-4A4B-BEE9-0D319EC22C5D}" srcId="{79BC2A35-A1AB-401A-AC53-172E85EE9D8A}" destId="{56951A99-984D-45CF-898D-3B23BB77F90F}" srcOrd="0" destOrd="0" parTransId="{2C60EE75-6979-4810-BDC9-3B8E555B1E0F}" sibTransId="{ED6DCEE2-EF8C-442C-A8EF-472D14EE8665}"/>
    <dgm:cxn modelId="{FC653221-38C8-4163-9FC6-F02103619A30}" type="presOf" srcId="{5C7CEE74-4A57-4313-9BD9-51719CFB3108}" destId="{4EF77154-9866-4498-974B-CCB3985425E0}" srcOrd="0" destOrd="0" presId="urn:microsoft.com/office/officeart/2005/8/layout/vProcess5"/>
    <dgm:cxn modelId="{F05D5138-8275-4BA9-9F49-56220FFA59F2}" type="presParOf" srcId="{17E0EF4B-B759-4256-8E64-3E668E070FEC}" destId="{B66BB0E1-94F7-4601-ADE9-DCA320E68791}" srcOrd="0" destOrd="0" presId="urn:microsoft.com/office/officeart/2005/8/layout/vProcess5"/>
    <dgm:cxn modelId="{658D86D6-6638-4067-9309-43D54C95A0ED}" type="presParOf" srcId="{17E0EF4B-B759-4256-8E64-3E668E070FEC}" destId="{76550083-B68B-4C9D-BB3B-D804A4928716}" srcOrd="1" destOrd="0" presId="urn:microsoft.com/office/officeart/2005/8/layout/vProcess5"/>
    <dgm:cxn modelId="{D076911C-DC9E-436E-B8CD-5A3BEF22C4AB}" type="presParOf" srcId="{17E0EF4B-B759-4256-8E64-3E668E070FEC}" destId="{19BAD5FD-68EF-43F6-B649-3391BCABF4D6}" srcOrd="2" destOrd="0" presId="urn:microsoft.com/office/officeart/2005/8/layout/vProcess5"/>
    <dgm:cxn modelId="{13D00F7D-2C4E-4B7B-9929-C822AE32654F}" type="presParOf" srcId="{17E0EF4B-B759-4256-8E64-3E668E070FEC}" destId="{D067C187-36C4-4E27-8AB6-D8BF89E566C0}" srcOrd="3" destOrd="0" presId="urn:microsoft.com/office/officeart/2005/8/layout/vProcess5"/>
    <dgm:cxn modelId="{23BC42E2-ABDD-4AD5-AE56-76BE3060C807}" type="presParOf" srcId="{17E0EF4B-B759-4256-8E64-3E668E070FEC}" destId="{EB196FAF-D5A9-423D-AD0F-7EEFF0E43F51}" srcOrd="4" destOrd="0" presId="urn:microsoft.com/office/officeart/2005/8/layout/vProcess5"/>
    <dgm:cxn modelId="{7A420518-94C5-4A3B-BA24-D9A45167F8B4}" type="presParOf" srcId="{17E0EF4B-B759-4256-8E64-3E668E070FEC}" destId="{4EF77154-9866-4498-974B-CCB3985425E0}" srcOrd="5" destOrd="0" presId="urn:microsoft.com/office/officeart/2005/8/layout/vProcess5"/>
    <dgm:cxn modelId="{4B2A65B3-B0F2-45C3-BDE1-356F78CACC1C}" type="presParOf" srcId="{17E0EF4B-B759-4256-8E64-3E668E070FEC}" destId="{30B15A4E-C1FA-4968-93B0-D3E9D5E0B35C}" srcOrd="6" destOrd="0" presId="urn:microsoft.com/office/officeart/2005/8/layout/vProcess5"/>
    <dgm:cxn modelId="{F29D375B-F80B-4842-B1E5-EE2561203FE5}" type="presParOf" srcId="{17E0EF4B-B759-4256-8E64-3E668E070FEC}" destId="{4CE8483E-A86B-43C4-91B4-8CCE4E531A10}" srcOrd="7" destOrd="0" presId="urn:microsoft.com/office/officeart/2005/8/layout/vProcess5"/>
    <dgm:cxn modelId="{9D649B27-6408-49EB-85BF-22FA13F74765}" type="presParOf" srcId="{17E0EF4B-B759-4256-8E64-3E668E070FEC}" destId="{C8D50223-6FD2-4F2E-A435-0FE45569C3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A8222-3728-448F-9B73-E912B6BF8C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en-CA"/>
        </a:p>
      </dgm:t>
    </dgm:pt>
    <dgm:pt modelId="{ABF67522-425D-4FF4-A17E-E636F511D720}">
      <dgm:prSet phldrT="[Text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>
          <a:flatTx/>
        </a:bodyPr>
        <a:lstStyle/>
        <a:p>
          <a:endParaRPr lang="en-CA" dirty="0"/>
        </a:p>
      </dgm:t>
    </dgm:pt>
    <dgm:pt modelId="{12A83137-069F-4054-B151-FF8A32A86FA3}" type="parTrans" cxnId="{78A0CACF-0D5C-4EFF-B5B1-73A2BF40DB14}">
      <dgm:prSet/>
      <dgm:spPr/>
      <dgm:t>
        <a:bodyPr/>
        <a:lstStyle/>
        <a:p>
          <a:endParaRPr lang="en-CA"/>
        </a:p>
      </dgm:t>
    </dgm:pt>
    <dgm:pt modelId="{FD9DBCF9-5FBC-4AB8-A8FF-93EC475F76BF}" type="sibTrans" cxnId="{78A0CACF-0D5C-4EFF-B5B1-73A2BF40DB14}">
      <dgm:prSet/>
      <dgm:spPr/>
      <dgm:t>
        <a:bodyPr/>
        <a:lstStyle/>
        <a:p>
          <a:endParaRPr lang="en-CA"/>
        </a:p>
      </dgm:t>
    </dgm:pt>
    <dgm:pt modelId="{A7693921-E1FB-4F0B-92EF-4E7E32C21FBB}">
      <dgm:prSet phldrT="[Text]"/>
      <dgm:spPr/>
      <dgm:t>
        <a:bodyPr/>
        <a:lstStyle/>
        <a:p>
          <a:endParaRPr lang="en-CA" dirty="0"/>
        </a:p>
      </dgm:t>
    </dgm:pt>
    <dgm:pt modelId="{7D63DB7B-BC62-4E27-9324-F530D98F5008}" type="parTrans" cxnId="{0598703E-63CF-4D22-BBCD-8EAB4FA4F219}">
      <dgm:prSet/>
      <dgm:spPr/>
      <dgm:t>
        <a:bodyPr/>
        <a:lstStyle/>
        <a:p>
          <a:endParaRPr lang="en-CA"/>
        </a:p>
      </dgm:t>
    </dgm:pt>
    <dgm:pt modelId="{CCC40D90-F7FD-4E53-B980-E40897E52324}" type="sibTrans" cxnId="{0598703E-63CF-4D22-BBCD-8EAB4FA4F219}">
      <dgm:prSet/>
      <dgm:spPr/>
      <dgm:t>
        <a:bodyPr/>
        <a:lstStyle/>
        <a:p>
          <a:endParaRPr lang="en-CA"/>
        </a:p>
      </dgm:t>
    </dgm:pt>
    <dgm:pt modelId="{BAA207CB-872A-4FA9-995E-FFF8EECCD0B2}">
      <dgm:prSet phldrT="[Text]"/>
      <dgm:spPr/>
      <dgm:t>
        <a:bodyPr/>
        <a:lstStyle/>
        <a:p>
          <a:endParaRPr lang="en-CA" dirty="0"/>
        </a:p>
      </dgm:t>
    </dgm:pt>
    <dgm:pt modelId="{C9E31504-60F6-41FB-913C-C6A2FA9DE87C}" type="parTrans" cxnId="{DC179F6B-ED9C-402F-8AB6-F55FD72CEE9A}">
      <dgm:prSet/>
      <dgm:spPr/>
      <dgm:t>
        <a:bodyPr/>
        <a:lstStyle/>
        <a:p>
          <a:endParaRPr lang="en-CA"/>
        </a:p>
      </dgm:t>
    </dgm:pt>
    <dgm:pt modelId="{85618F14-0D61-49F2-80A4-1FB6F43E6F4B}" type="sibTrans" cxnId="{DC179F6B-ED9C-402F-8AB6-F55FD72CEE9A}">
      <dgm:prSet/>
      <dgm:spPr/>
      <dgm:t>
        <a:bodyPr/>
        <a:lstStyle/>
        <a:p>
          <a:endParaRPr lang="en-CA"/>
        </a:p>
      </dgm:t>
    </dgm:pt>
    <dgm:pt modelId="{61C07B5E-505F-4DEE-8DE6-794AF1B3E82F}">
      <dgm:prSet phldrT="[Text]"/>
      <dgm:spPr/>
      <dgm:t>
        <a:bodyPr/>
        <a:lstStyle/>
        <a:p>
          <a:endParaRPr lang="en-CA" dirty="0"/>
        </a:p>
      </dgm:t>
    </dgm:pt>
    <dgm:pt modelId="{2A4AC3FE-B635-46C4-8AC2-12970C72186F}" type="parTrans" cxnId="{4E89C038-AD53-4E99-8440-5790D669AA85}">
      <dgm:prSet/>
      <dgm:spPr/>
      <dgm:t>
        <a:bodyPr/>
        <a:lstStyle/>
        <a:p>
          <a:endParaRPr lang="en-CA"/>
        </a:p>
      </dgm:t>
    </dgm:pt>
    <dgm:pt modelId="{BC05C180-2974-435A-8B26-F6EEAC9E824E}" type="sibTrans" cxnId="{4E89C038-AD53-4E99-8440-5790D669AA85}">
      <dgm:prSet/>
      <dgm:spPr/>
      <dgm:t>
        <a:bodyPr/>
        <a:lstStyle/>
        <a:p>
          <a:endParaRPr lang="en-CA"/>
        </a:p>
      </dgm:t>
    </dgm:pt>
    <dgm:pt modelId="{04BEAC0C-68C1-4794-8191-C2DF2A930D3A}" type="pres">
      <dgm:prSet presAssocID="{E67A8222-3728-448F-9B73-E912B6BF8C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8BDE5-C203-4742-B888-3F2D282B1BD4}" type="pres">
      <dgm:prSet presAssocID="{ABF67522-425D-4FF4-A17E-E636F511D720}" presName="root1" presStyleCnt="0"/>
      <dgm:spPr/>
      <dgm:t>
        <a:bodyPr/>
        <a:lstStyle/>
        <a:p>
          <a:endParaRPr lang="en-US"/>
        </a:p>
      </dgm:t>
    </dgm:pt>
    <dgm:pt modelId="{2B10154A-F39D-4776-ACFA-94DB9F1AE802}" type="pres">
      <dgm:prSet presAssocID="{ABF67522-425D-4FF4-A17E-E636F511D720}" presName="LevelOneTextNode" presStyleLbl="node0" presStyleIdx="0" presStyleCnt="1" custAng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68EF9-2EE2-45DA-82A0-CA933CB89E16}" type="pres">
      <dgm:prSet presAssocID="{ABF67522-425D-4FF4-A17E-E636F511D720}" presName="level2hierChild" presStyleCnt="0"/>
      <dgm:spPr/>
      <dgm:t>
        <a:bodyPr/>
        <a:lstStyle/>
        <a:p>
          <a:endParaRPr lang="en-US"/>
        </a:p>
      </dgm:t>
    </dgm:pt>
    <dgm:pt modelId="{EF9F41FF-D5FA-471B-BA16-FB0606FEADB4}" type="pres">
      <dgm:prSet presAssocID="{7D63DB7B-BC62-4E27-9324-F530D98F500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FD8D1E-0873-4AAE-8E2C-33CB16626FC0}" type="pres">
      <dgm:prSet presAssocID="{7D63DB7B-BC62-4E27-9324-F530D98F500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C45B732-B138-4FD8-A293-E91975EBB4F8}" type="pres">
      <dgm:prSet presAssocID="{A7693921-E1FB-4F0B-92EF-4E7E32C21FBB}" presName="root2" presStyleCnt="0"/>
      <dgm:spPr/>
      <dgm:t>
        <a:bodyPr/>
        <a:lstStyle/>
        <a:p>
          <a:endParaRPr lang="en-US"/>
        </a:p>
      </dgm:t>
    </dgm:pt>
    <dgm:pt modelId="{6B644267-DB23-43A6-91D6-C14C873CE294}" type="pres">
      <dgm:prSet presAssocID="{A7693921-E1FB-4F0B-92EF-4E7E32C21FB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23A29-DF8B-4BAF-AE5B-02C9F3B0447A}" type="pres">
      <dgm:prSet presAssocID="{A7693921-E1FB-4F0B-92EF-4E7E32C21FBB}" presName="level3hierChild" presStyleCnt="0"/>
      <dgm:spPr/>
      <dgm:t>
        <a:bodyPr/>
        <a:lstStyle/>
        <a:p>
          <a:endParaRPr lang="en-US"/>
        </a:p>
      </dgm:t>
    </dgm:pt>
    <dgm:pt modelId="{AC1C5250-719B-4FC5-9878-02A12C4F52A1}" type="pres">
      <dgm:prSet presAssocID="{C9E31504-60F6-41FB-913C-C6A2FA9DE87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460F0B4-0EFE-4241-BCF7-CD6E9B98D4B2}" type="pres">
      <dgm:prSet presAssocID="{C9E31504-60F6-41FB-913C-C6A2FA9DE87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96EB206-845D-4DA7-9134-A4457A0B0CBF}" type="pres">
      <dgm:prSet presAssocID="{BAA207CB-872A-4FA9-995E-FFF8EECCD0B2}" presName="root2" presStyleCnt="0"/>
      <dgm:spPr/>
      <dgm:t>
        <a:bodyPr/>
        <a:lstStyle/>
        <a:p>
          <a:endParaRPr lang="en-US"/>
        </a:p>
      </dgm:t>
    </dgm:pt>
    <dgm:pt modelId="{08FC0371-5081-42E2-AF38-18ABBF76C117}" type="pres">
      <dgm:prSet presAssocID="{BAA207CB-872A-4FA9-995E-FFF8EECCD0B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224DD-37F8-4E00-A1F5-3D9639D6F5E8}" type="pres">
      <dgm:prSet presAssocID="{BAA207CB-872A-4FA9-995E-FFF8EECCD0B2}" presName="level3hierChild" presStyleCnt="0"/>
      <dgm:spPr/>
      <dgm:t>
        <a:bodyPr/>
        <a:lstStyle/>
        <a:p>
          <a:endParaRPr lang="en-US"/>
        </a:p>
      </dgm:t>
    </dgm:pt>
    <dgm:pt modelId="{9BA08243-43A0-4B21-9DD6-31A24108FCF9}" type="pres">
      <dgm:prSet presAssocID="{2A4AC3FE-B635-46C4-8AC2-12970C72186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C4A4FBE-37A0-4F05-8DB8-2C49CE9609CE}" type="pres">
      <dgm:prSet presAssocID="{2A4AC3FE-B635-46C4-8AC2-12970C72186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232332B-A64A-4B28-AF5D-E75FCAE4601D}" type="pres">
      <dgm:prSet presAssocID="{61C07B5E-505F-4DEE-8DE6-794AF1B3E82F}" presName="root2" presStyleCnt="0"/>
      <dgm:spPr/>
      <dgm:t>
        <a:bodyPr/>
        <a:lstStyle/>
        <a:p>
          <a:endParaRPr lang="en-US"/>
        </a:p>
      </dgm:t>
    </dgm:pt>
    <dgm:pt modelId="{749BB7B6-2091-40FB-AB01-58D49BE5DCF7}" type="pres">
      <dgm:prSet presAssocID="{61C07B5E-505F-4DEE-8DE6-794AF1B3E82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56986-9EFE-46F8-8CEC-D8C3E5342AAE}" type="pres">
      <dgm:prSet presAssocID="{61C07B5E-505F-4DEE-8DE6-794AF1B3E82F}" presName="level3hierChild" presStyleCnt="0"/>
      <dgm:spPr/>
      <dgm:t>
        <a:bodyPr/>
        <a:lstStyle/>
        <a:p>
          <a:endParaRPr lang="en-US"/>
        </a:p>
      </dgm:t>
    </dgm:pt>
  </dgm:ptLst>
  <dgm:cxnLst>
    <dgm:cxn modelId="{F5A6AA0A-E355-4D6A-AA16-CA2A0D28F440}" type="presOf" srcId="{2A4AC3FE-B635-46C4-8AC2-12970C72186F}" destId="{9BA08243-43A0-4B21-9DD6-31A24108FCF9}" srcOrd="0" destOrd="0" presId="urn:microsoft.com/office/officeart/2008/layout/HorizontalMultiLevelHierarchy"/>
    <dgm:cxn modelId="{DC179F6B-ED9C-402F-8AB6-F55FD72CEE9A}" srcId="{ABF67522-425D-4FF4-A17E-E636F511D720}" destId="{BAA207CB-872A-4FA9-995E-FFF8EECCD0B2}" srcOrd="1" destOrd="0" parTransId="{C9E31504-60F6-41FB-913C-C6A2FA9DE87C}" sibTransId="{85618F14-0D61-49F2-80A4-1FB6F43E6F4B}"/>
    <dgm:cxn modelId="{4373B563-0DB8-4D9E-BEDC-6238C805D446}" type="presOf" srcId="{7D63DB7B-BC62-4E27-9324-F530D98F5008}" destId="{8AFD8D1E-0873-4AAE-8E2C-33CB16626FC0}" srcOrd="1" destOrd="0" presId="urn:microsoft.com/office/officeart/2008/layout/HorizontalMultiLevelHierarchy"/>
    <dgm:cxn modelId="{92469B62-18E1-484F-AA84-30B6AEDB85A7}" type="presOf" srcId="{A7693921-E1FB-4F0B-92EF-4E7E32C21FBB}" destId="{6B644267-DB23-43A6-91D6-C14C873CE294}" srcOrd="0" destOrd="0" presId="urn:microsoft.com/office/officeart/2008/layout/HorizontalMultiLevelHierarchy"/>
    <dgm:cxn modelId="{B7BAC556-37FA-4309-931D-619B3543D106}" type="presOf" srcId="{ABF67522-425D-4FF4-A17E-E636F511D720}" destId="{2B10154A-F39D-4776-ACFA-94DB9F1AE802}" srcOrd="0" destOrd="0" presId="urn:microsoft.com/office/officeart/2008/layout/HorizontalMultiLevelHierarchy"/>
    <dgm:cxn modelId="{811250C7-901A-44EC-B002-EF68CD6F29FD}" type="presOf" srcId="{E67A8222-3728-448F-9B73-E912B6BF8C13}" destId="{04BEAC0C-68C1-4794-8191-C2DF2A930D3A}" srcOrd="0" destOrd="0" presId="urn:microsoft.com/office/officeart/2008/layout/HorizontalMultiLevelHierarchy"/>
    <dgm:cxn modelId="{83241F84-E049-4EE0-AC0A-F3DE742069E5}" type="presOf" srcId="{BAA207CB-872A-4FA9-995E-FFF8EECCD0B2}" destId="{08FC0371-5081-42E2-AF38-18ABBF76C117}" srcOrd="0" destOrd="0" presId="urn:microsoft.com/office/officeart/2008/layout/HorizontalMultiLevelHierarchy"/>
    <dgm:cxn modelId="{78A0CACF-0D5C-4EFF-B5B1-73A2BF40DB14}" srcId="{E67A8222-3728-448F-9B73-E912B6BF8C13}" destId="{ABF67522-425D-4FF4-A17E-E636F511D720}" srcOrd="0" destOrd="0" parTransId="{12A83137-069F-4054-B151-FF8A32A86FA3}" sibTransId="{FD9DBCF9-5FBC-4AB8-A8FF-93EC475F76BF}"/>
    <dgm:cxn modelId="{E7357986-B98C-4DCF-B370-4BF5EB517612}" type="presOf" srcId="{C9E31504-60F6-41FB-913C-C6A2FA9DE87C}" destId="{D460F0B4-0EFE-4241-BCF7-CD6E9B98D4B2}" srcOrd="1" destOrd="0" presId="urn:microsoft.com/office/officeart/2008/layout/HorizontalMultiLevelHierarchy"/>
    <dgm:cxn modelId="{0598703E-63CF-4D22-BBCD-8EAB4FA4F219}" srcId="{ABF67522-425D-4FF4-A17E-E636F511D720}" destId="{A7693921-E1FB-4F0B-92EF-4E7E32C21FBB}" srcOrd="0" destOrd="0" parTransId="{7D63DB7B-BC62-4E27-9324-F530D98F5008}" sibTransId="{CCC40D90-F7FD-4E53-B980-E40897E52324}"/>
    <dgm:cxn modelId="{A7DFDB6F-3E63-48F6-91FE-2E50F54E6C87}" type="presOf" srcId="{2A4AC3FE-B635-46C4-8AC2-12970C72186F}" destId="{BC4A4FBE-37A0-4F05-8DB8-2C49CE9609CE}" srcOrd="1" destOrd="0" presId="urn:microsoft.com/office/officeart/2008/layout/HorizontalMultiLevelHierarchy"/>
    <dgm:cxn modelId="{8F795C80-7D75-471A-AB43-36BE5EC65B68}" type="presOf" srcId="{61C07B5E-505F-4DEE-8DE6-794AF1B3E82F}" destId="{749BB7B6-2091-40FB-AB01-58D49BE5DCF7}" srcOrd="0" destOrd="0" presId="urn:microsoft.com/office/officeart/2008/layout/HorizontalMultiLevelHierarchy"/>
    <dgm:cxn modelId="{8C2BC156-AE53-4A53-945E-D3E6DEC6EC53}" type="presOf" srcId="{C9E31504-60F6-41FB-913C-C6A2FA9DE87C}" destId="{AC1C5250-719B-4FC5-9878-02A12C4F52A1}" srcOrd="0" destOrd="0" presId="urn:microsoft.com/office/officeart/2008/layout/HorizontalMultiLevelHierarchy"/>
    <dgm:cxn modelId="{734A231F-5F0D-43AA-A1FA-085E7026E508}" type="presOf" srcId="{7D63DB7B-BC62-4E27-9324-F530D98F5008}" destId="{EF9F41FF-D5FA-471B-BA16-FB0606FEADB4}" srcOrd="0" destOrd="0" presId="urn:microsoft.com/office/officeart/2008/layout/HorizontalMultiLevelHierarchy"/>
    <dgm:cxn modelId="{4E89C038-AD53-4E99-8440-5790D669AA85}" srcId="{ABF67522-425D-4FF4-A17E-E636F511D720}" destId="{61C07B5E-505F-4DEE-8DE6-794AF1B3E82F}" srcOrd="2" destOrd="0" parTransId="{2A4AC3FE-B635-46C4-8AC2-12970C72186F}" sibTransId="{BC05C180-2974-435A-8B26-F6EEAC9E824E}"/>
    <dgm:cxn modelId="{1A8A2E7B-6C4F-437B-AC2B-4CE419B3FE8F}" type="presParOf" srcId="{04BEAC0C-68C1-4794-8191-C2DF2A930D3A}" destId="{CCF8BDE5-C203-4742-B888-3F2D282B1BD4}" srcOrd="0" destOrd="0" presId="urn:microsoft.com/office/officeart/2008/layout/HorizontalMultiLevelHierarchy"/>
    <dgm:cxn modelId="{1B59B69A-D1AC-4775-B13B-25EFB8DC0429}" type="presParOf" srcId="{CCF8BDE5-C203-4742-B888-3F2D282B1BD4}" destId="{2B10154A-F39D-4776-ACFA-94DB9F1AE802}" srcOrd="0" destOrd="0" presId="urn:microsoft.com/office/officeart/2008/layout/HorizontalMultiLevelHierarchy"/>
    <dgm:cxn modelId="{76B4C2C1-4335-4AD4-B48C-6F28CD10FA35}" type="presParOf" srcId="{CCF8BDE5-C203-4742-B888-3F2D282B1BD4}" destId="{EED68EF9-2EE2-45DA-82A0-CA933CB89E16}" srcOrd="1" destOrd="0" presId="urn:microsoft.com/office/officeart/2008/layout/HorizontalMultiLevelHierarchy"/>
    <dgm:cxn modelId="{EABB8A02-C3EE-48C9-A917-322B1A33BDD5}" type="presParOf" srcId="{EED68EF9-2EE2-45DA-82A0-CA933CB89E16}" destId="{EF9F41FF-D5FA-471B-BA16-FB0606FEADB4}" srcOrd="0" destOrd="0" presId="urn:microsoft.com/office/officeart/2008/layout/HorizontalMultiLevelHierarchy"/>
    <dgm:cxn modelId="{0ECC45A2-6CC2-48A2-97E1-FE1DB6FEDBC8}" type="presParOf" srcId="{EF9F41FF-D5FA-471B-BA16-FB0606FEADB4}" destId="{8AFD8D1E-0873-4AAE-8E2C-33CB16626FC0}" srcOrd="0" destOrd="0" presId="urn:microsoft.com/office/officeart/2008/layout/HorizontalMultiLevelHierarchy"/>
    <dgm:cxn modelId="{FE7C817E-E166-4C7A-81FA-FDAB6A32C10D}" type="presParOf" srcId="{EED68EF9-2EE2-45DA-82A0-CA933CB89E16}" destId="{DC45B732-B138-4FD8-A293-E91975EBB4F8}" srcOrd="1" destOrd="0" presId="urn:microsoft.com/office/officeart/2008/layout/HorizontalMultiLevelHierarchy"/>
    <dgm:cxn modelId="{147FB4BE-F68D-4C46-9758-DFE8ED25CB2B}" type="presParOf" srcId="{DC45B732-B138-4FD8-A293-E91975EBB4F8}" destId="{6B644267-DB23-43A6-91D6-C14C873CE294}" srcOrd="0" destOrd="0" presId="urn:microsoft.com/office/officeart/2008/layout/HorizontalMultiLevelHierarchy"/>
    <dgm:cxn modelId="{2316F818-1A42-434C-BC82-0BFD0F3DEB00}" type="presParOf" srcId="{DC45B732-B138-4FD8-A293-E91975EBB4F8}" destId="{4FC23A29-DF8B-4BAF-AE5B-02C9F3B0447A}" srcOrd="1" destOrd="0" presId="urn:microsoft.com/office/officeart/2008/layout/HorizontalMultiLevelHierarchy"/>
    <dgm:cxn modelId="{4CEB61A9-C7A2-48C1-AFCC-C93436430E55}" type="presParOf" srcId="{EED68EF9-2EE2-45DA-82A0-CA933CB89E16}" destId="{AC1C5250-719B-4FC5-9878-02A12C4F52A1}" srcOrd="2" destOrd="0" presId="urn:microsoft.com/office/officeart/2008/layout/HorizontalMultiLevelHierarchy"/>
    <dgm:cxn modelId="{B0192A38-E692-4B6C-AC9A-B980E9BE2D8E}" type="presParOf" srcId="{AC1C5250-719B-4FC5-9878-02A12C4F52A1}" destId="{D460F0B4-0EFE-4241-BCF7-CD6E9B98D4B2}" srcOrd="0" destOrd="0" presId="urn:microsoft.com/office/officeart/2008/layout/HorizontalMultiLevelHierarchy"/>
    <dgm:cxn modelId="{DA2538B4-BC27-4503-AC16-E7559CDACBA0}" type="presParOf" srcId="{EED68EF9-2EE2-45DA-82A0-CA933CB89E16}" destId="{E96EB206-845D-4DA7-9134-A4457A0B0CBF}" srcOrd="3" destOrd="0" presId="urn:microsoft.com/office/officeart/2008/layout/HorizontalMultiLevelHierarchy"/>
    <dgm:cxn modelId="{3E11746A-2984-499A-8C67-BE2D60065950}" type="presParOf" srcId="{E96EB206-845D-4DA7-9134-A4457A0B0CBF}" destId="{08FC0371-5081-42E2-AF38-18ABBF76C117}" srcOrd="0" destOrd="0" presId="urn:microsoft.com/office/officeart/2008/layout/HorizontalMultiLevelHierarchy"/>
    <dgm:cxn modelId="{4C63727D-AB58-42CC-9B17-9CB5F13DAA1D}" type="presParOf" srcId="{E96EB206-845D-4DA7-9134-A4457A0B0CBF}" destId="{B82224DD-37F8-4E00-A1F5-3D9639D6F5E8}" srcOrd="1" destOrd="0" presId="urn:microsoft.com/office/officeart/2008/layout/HorizontalMultiLevelHierarchy"/>
    <dgm:cxn modelId="{2A6F7AA1-4555-4FA5-94F0-5363E77FB9BF}" type="presParOf" srcId="{EED68EF9-2EE2-45DA-82A0-CA933CB89E16}" destId="{9BA08243-43A0-4B21-9DD6-31A24108FCF9}" srcOrd="4" destOrd="0" presId="urn:microsoft.com/office/officeart/2008/layout/HorizontalMultiLevelHierarchy"/>
    <dgm:cxn modelId="{6BEE23B6-AB20-4ACF-8FCD-CF516035DF47}" type="presParOf" srcId="{9BA08243-43A0-4B21-9DD6-31A24108FCF9}" destId="{BC4A4FBE-37A0-4F05-8DB8-2C49CE9609CE}" srcOrd="0" destOrd="0" presId="urn:microsoft.com/office/officeart/2008/layout/HorizontalMultiLevelHierarchy"/>
    <dgm:cxn modelId="{1DD3D987-9C9E-487F-88DB-0F181173D215}" type="presParOf" srcId="{EED68EF9-2EE2-45DA-82A0-CA933CB89E16}" destId="{5232332B-A64A-4B28-AF5D-E75FCAE4601D}" srcOrd="5" destOrd="0" presId="urn:microsoft.com/office/officeart/2008/layout/HorizontalMultiLevelHierarchy"/>
    <dgm:cxn modelId="{49F88856-8F67-41AB-BEC1-E9F0401A3CC5}" type="presParOf" srcId="{5232332B-A64A-4B28-AF5D-E75FCAE4601D}" destId="{749BB7B6-2091-40FB-AB01-58D49BE5DCF7}" srcOrd="0" destOrd="0" presId="urn:microsoft.com/office/officeart/2008/layout/HorizontalMultiLevelHierarchy"/>
    <dgm:cxn modelId="{9FB8A339-7726-4BFF-ABED-BC9EE0EF0356}" type="presParOf" srcId="{5232332B-A64A-4B28-AF5D-E75FCAE4601D}" destId="{1FD56986-9EFE-46F8-8CEC-D8C3E5342A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7A8222-3728-448F-9B73-E912B6BF8C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en-CA"/>
        </a:p>
      </dgm:t>
    </dgm:pt>
    <dgm:pt modelId="{ABF67522-425D-4FF4-A17E-E636F511D720}">
      <dgm:prSet phldrT="[Text]"/>
      <dgm:spPr>
        <a:scene3d>
          <a:camera prst="orthographicFront">
            <a:rot lat="0" lon="0" rev="16200000"/>
          </a:camera>
          <a:lightRig rig="threePt" dir="t"/>
        </a:scene3d>
        <a:sp3d/>
      </dgm:spPr>
      <dgm:t>
        <a:bodyPr>
          <a:flatTx/>
        </a:bodyPr>
        <a:lstStyle/>
        <a:p>
          <a:endParaRPr lang="en-CA" dirty="0"/>
        </a:p>
      </dgm:t>
    </dgm:pt>
    <dgm:pt modelId="{12A83137-069F-4054-B151-FF8A32A86FA3}" type="parTrans" cxnId="{78A0CACF-0D5C-4EFF-B5B1-73A2BF40DB14}">
      <dgm:prSet/>
      <dgm:spPr/>
      <dgm:t>
        <a:bodyPr/>
        <a:lstStyle/>
        <a:p>
          <a:endParaRPr lang="en-CA"/>
        </a:p>
      </dgm:t>
    </dgm:pt>
    <dgm:pt modelId="{FD9DBCF9-5FBC-4AB8-A8FF-93EC475F76BF}" type="sibTrans" cxnId="{78A0CACF-0D5C-4EFF-B5B1-73A2BF40DB14}">
      <dgm:prSet/>
      <dgm:spPr/>
      <dgm:t>
        <a:bodyPr/>
        <a:lstStyle/>
        <a:p>
          <a:endParaRPr lang="en-CA"/>
        </a:p>
      </dgm:t>
    </dgm:pt>
    <dgm:pt modelId="{A7693921-E1FB-4F0B-92EF-4E7E32C21FBB}">
      <dgm:prSet phldrT="[Text]"/>
      <dgm:spPr/>
      <dgm:t>
        <a:bodyPr/>
        <a:lstStyle/>
        <a:p>
          <a:endParaRPr lang="en-CA" dirty="0"/>
        </a:p>
      </dgm:t>
    </dgm:pt>
    <dgm:pt modelId="{7D63DB7B-BC62-4E27-9324-F530D98F5008}" type="parTrans" cxnId="{0598703E-63CF-4D22-BBCD-8EAB4FA4F219}">
      <dgm:prSet/>
      <dgm:spPr/>
      <dgm:t>
        <a:bodyPr/>
        <a:lstStyle/>
        <a:p>
          <a:endParaRPr lang="en-CA"/>
        </a:p>
      </dgm:t>
    </dgm:pt>
    <dgm:pt modelId="{CCC40D90-F7FD-4E53-B980-E40897E52324}" type="sibTrans" cxnId="{0598703E-63CF-4D22-BBCD-8EAB4FA4F219}">
      <dgm:prSet/>
      <dgm:spPr/>
      <dgm:t>
        <a:bodyPr/>
        <a:lstStyle/>
        <a:p>
          <a:endParaRPr lang="en-CA"/>
        </a:p>
      </dgm:t>
    </dgm:pt>
    <dgm:pt modelId="{BAA207CB-872A-4FA9-995E-FFF8EECCD0B2}">
      <dgm:prSet phldrT="[Text]"/>
      <dgm:spPr/>
      <dgm:t>
        <a:bodyPr/>
        <a:lstStyle/>
        <a:p>
          <a:endParaRPr lang="en-CA" dirty="0"/>
        </a:p>
      </dgm:t>
    </dgm:pt>
    <dgm:pt modelId="{C9E31504-60F6-41FB-913C-C6A2FA9DE87C}" type="parTrans" cxnId="{DC179F6B-ED9C-402F-8AB6-F55FD72CEE9A}">
      <dgm:prSet/>
      <dgm:spPr/>
      <dgm:t>
        <a:bodyPr/>
        <a:lstStyle/>
        <a:p>
          <a:endParaRPr lang="en-CA"/>
        </a:p>
      </dgm:t>
    </dgm:pt>
    <dgm:pt modelId="{85618F14-0D61-49F2-80A4-1FB6F43E6F4B}" type="sibTrans" cxnId="{DC179F6B-ED9C-402F-8AB6-F55FD72CEE9A}">
      <dgm:prSet/>
      <dgm:spPr/>
      <dgm:t>
        <a:bodyPr/>
        <a:lstStyle/>
        <a:p>
          <a:endParaRPr lang="en-CA"/>
        </a:p>
      </dgm:t>
    </dgm:pt>
    <dgm:pt modelId="{61C07B5E-505F-4DEE-8DE6-794AF1B3E82F}">
      <dgm:prSet phldrT="[Text]"/>
      <dgm:spPr/>
      <dgm:t>
        <a:bodyPr/>
        <a:lstStyle/>
        <a:p>
          <a:endParaRPr lang="en-CA" dirty="0"/>
        </a:p>
      </dgm:t>
    </dgm:pt>
    <dgm:pt modelId="{2A4AC3FE-B635-46C4-8AC2-12970C72186F}" type="parTrans" cxnId="{4E89C038-AD53-4E99-8440-5790D669AA85}">
      <dgm:prSet/>
      <dgm:spPr/>
      <dgm:t>
        <a:bodyPr/>
        <a:lstStyle/>
        <a:p>
          <a:endParaRPr lang="en-CA"/>
        </a:p>
      </dgm:t>
    </dgm:pt>
    <dgm:pt modelId="{BC05C180-2974-435A-8B26-F6EEAC9E824E}" type="sibTrans" cxnId="{4E89C038-AD53-4E99-8440-5790D669AA85}">
      <dgm:prSet/>
      <dgm:spPr/>
      <dgm:t>
        <a:bodyPr/>
        <a:lstStyle/>
        <a:p>
          <a:endParaRPr lang="en-CA"/>
        </a:p>
      </dgm:t>
    </dgm:pt>
    <dgm:pt modelId="{04BEAC0C-68C1-4794-8191-C2DF2A930D3A}" type="pres">
      <dgm:prSet presAssocID="{E67A8222-3728-448F-9B73-E912B6BF8C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8BDE5-C203-4742-B888-3F2D282B1BD4}" type="pres">
      <dgm:prSet presAssocID="{ABF67522-425D-4FF4-A17E-E636F511D720}" presName="root1" presStyleCnt="0"/>
      <dgm:spPr/>
      <dgm:t>
        <a:bodyPr/>
        <a:lstStyle/>
        <a:p>
          <a:endParaRPr lang="en-US"/>
        </a:p>
      </dgm:t>
    </dgm:pt>
    <dgm:pt modelId="{2B10154A-F39D-4776-ACFA-94DB9F1AE802}" type="pres">
      <dgm:prSet presAssocID="{ABF67522-425D-4FF4-A17E-E636F511D720}" presName="LevelOneTextNode" presStyleLbl="node0" presStyleIdx="0" presStyleCnt="1" custAng="0" custLinFactNeighborX="6563" custLinFactNeighborY="-92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68EF9-2EE2-45DA-82A0-CA933CB89E16}" type="pres">
      <dgm:prSet presAssocID="{ABF67522-425D-4FF4-A17E-E636F511D720}" presName="level2hierChild" presStyleCnt="0"/>
      <dgm:spPr/>
      <dgm:t>
        <a:bodyPr/>
        <a:lstStyle/>
        <a:p>
          <a:endParaRPr lang="en-US"/>
        </a:p>
      </dgm:t>
    </dgm:pt>
    <dgm:pt modelId="{EF9F41FF-D5FA-471B-BA16-FB0606FEADB4}" type="pres">
      <dgm:prSet presAssocID="{7D63DB7B-BC62-4E27-9324-F530D98F500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AFD8D1E-0873-4AAE-8E2C-33CB16626FC0}" type="pres">
      <dgm:prSet presAssocID="{7D63DB7B-BC62-4E27-9324-F530D98F500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C45B732-B138-4FD8-A293-E91975EBB4F8}" type="pres">
      <dgm:prSet presAssocID="{A7693921-E1FB-4F0B-92EF-4E7E32C21FBB}" presName="root2" presStyleCnt="0"/>
      <dgm:spPr/>
      <dgm:t>
        <a:bodyPr/>
        <a:lstStyle/>
        <a:p>
          <a:endParaRPr lang="en-US"/>
        </a:p>
      </dgm:t>
    </dgm:pt>
    <dgm:pt modelId="{6B644267-DB23-43A6-91D6-C14C873CE294}" type="pres">
      <dgm:prSet presAssocID="{A7693921-E1FB-4F0B-92EF-4E7E32C21FB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23A29-DF8B-4BAF-AE5B-02C9F3B0447A}" type="pres">
      <dgm:prSet presAssocID="{A7693921-E1FB-4F0B-92EF-4E7E32C21FBB}" presName="level3hierChild" presStyleCnt="0"/>
      <dgm:spPr/>
      <dgm:t>
        <a:bodyPr/>
        <a:lstStyle/>
        <a:p>
          <a:endParaRPr lang="en-US"/>
        </a:p>
      </dgm:t>
    </dgm:pt>
    <dgm:pt modelId="{AC1C5250-719B-4FC5-9878-02A12C4F52A1}" type="pres">
      <dgm:prSet presAssocID="{C9E31504-60F6-41FB-913C-C6A2FA9DE87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460F0B4-0EFE-4241-BCF7-CD6E9B98D4B2}" type="pres">
      <dgm:prSet presAssocID="{C9E31504-60F6-41FB-913C-C6A2FA9DE87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96EB206-845D-4DA7-9134-A4457A0B0CBF}" type="pres">
      <dgm:prSet presAssocID="{BAA207CB-872A-4FA9-995E-FFF8EECCD0B2}" presName="root2" presStyleCnt="0"/>
      <dgm:spPr/>
      <dgm:t>
        <a:bodyPr/>
        <a:lstStyle/>
        <a:p>
          <a:endParaRPr lang="en-US"/>
        </a:p>
      </dgm:t>
    </dgm:pt>
    <dgm:pt modelId="{08FC0371-5081-42E2-AF38-18ABBF76C117}" type="pres">
      <dgm:prSet presAssocID="{BAA207CB-872A-4FA9-995E-FFF8EECCD0B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224DD-37F8-4E00-A1F5-3D9639D6F5E8}" type="pres">
      <dgm:prSet presAssocID="{BAA207CB-872A-4FA9-995E-FFF8EECCD0B2}" presName="level3hierChild" presStyleCnt="0"/>
      <dgm:spPr/>
      <dgm:t>
        <a:bodyPr/>
        <a:lstStyle/>
        <a:p>
          <a:endParaRPr lang="en-US"/>
        </a:p>
      </dgm:t>
    </dgm:pt>
    <dgm:pt modelId="{9BA08243-43A0-4B21-9DD6-31A24108FCF9}" type="pres">
      <dgm:prSet presAssocID="{2A4AC3FE-B635-46C4-8AC2-12970C72186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C4A4FBE-37A0-4F05-8DB8-2C49CE9609CE}" type="pres">
      <dgm:prSet presAssocID="{2A4AC3FE-B635-46C4-8AC2-12970C72186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232332B-A64A-4B28-AF5D-E75FCAE4601D}" type="pres">
      <dgm:prSet presAssocID="{61C07B5E-505F-4DEE-8DE6-794AF1B3E82F}" presName="root2" presStyleCnt="0"/>
      <dgm:spPr/>
      <dgm:t>
        <a:bodyPr/>
        <a:lstStyle/>
        <a:p>
          <a:endParaRPr lang="en-US"/>
        </a:p>
      </dgm:t>
    </dgm:pt>
    <dgm:pt modelId="{749BB7B6-2091-40FB-AB01-58D49BE5DCF7}" type="pres">
      <dgm:prSet presAssocID="{61C07B5E-505F-4DEE-8DE6-794AF1B3E82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56986-9EFE-46F8-8CEC-D8C3E5342AAE}" type="pres">
      <dgm:prSet presAssocID="{61C07B5E-505F-4DEE-8DE6-794AF1B3E82F}" presName="level3hierChild" presStyleCnt="0"/>
      <dgm:spPr/>
      <dgm:t>
        <a:bodyPr/>
        <a:lstStyle/>
        <a:p>
          <a:endParaRPr lang="en-US"/>
        </a:p>
      </dgm:t>
    </dgm:pt>
  </dgm:ptLst>
  <dgm:cxnLst>
    <dgm:cxn modelId="{A7DFDB6F-3E63-48F6-91FE-2E50F54E6C87}" type="presOf" srcId="{2A4AC3FE-B635-46C4-8AC2-12970C72186F}" destId="{BC4A4FBE-37A0-4F05-8DB8-2C49CE9609CE}" srcOrd="1" destOrd="0" presId="urn:microsoft.com/office/officeart/2008/layout/HorizontalMultiLevelHierarchy"/>
    <dgm:cxn modelId="{B7BAC556-37FA-4309-931D-619B3543D106}" type="presOf" srcId="{ABF67522-425D-4FF4-A17E-E636F511D720}" destId="{2B10154A-F39D-4776-ACFA-94DB9F1AE802}" srcOrd="0" destOrd="0" presId="urn:microsoft.com/office/officeart/2008/layout/HorizontalMultiLevelHierarchy"/>
    <dgm:cxn modelId="{4373B563-0DB8-4D9E-BEDC-6238C805D446}" type="presOf" srcId="{7D63DB7B-BC62-4E27-9324-F530D98F5008}" destId="{8AFD8D1E-0873-4AAE-8E2C-33CB16626FC0}" srcOrd="1" destOrd="0" presId="urn:microsoft.com/office/officeart/2008/layout/HorizontalMultiLevelHierarchy"/>
    <dgm:cxn modelId="{F5A6AA0A-E355-4D6A-AA16-CA2A0D28F440}" type="presOf" srcId="{2A4AC3FE-B635-46C4-8AC2-12970C72186F}" destId="{9BA08243-43A0-4B21-9DD6-31A24108FCF9}" srcOrd="0" destOrd="0" presId="urn:microsoft.com/office/officeart/2008/layout/HorizontalMultiLevelHierarchy"/>
    <dgm:cxn modelId="{DC179F6B-ED9C-402F-8AB6-F55FD72CEE9A}" srcId="{ABF67522-425D-4FF4-A17E-E636F511D720}" destId="{BAA207CB-872A-4FA9-995E-FFF8EECCD0B2}" srcOrd="1" destOrd="0" parTransId="{C9E31504-60F6-41FB-913C-C6A2FA9DE87C}" sibTransId="{85618F14-0D61-49F2-80A4-1FB6F43E6F4B}"/>
    <dgm:cxn modelId="{8F795C80-7D75-471A-AB43-36BE5EC65B68}" type="presOf" srcId="{61C07B5E-505F-4DEE-8DE6-794AF1B3E82F}" destId="{749BB7B6-2091-40FB-AB01-58D49BE5DCF7}" srcOrd="0" destOrd="0" presId="urn:microsoft.com/office/officeart/2008/layout/HorizontalMultiLevelHierarchy"/>
    <dgm:cxn modelId="{92469B62-18E1-484F-AA84-30B6AEDB85A7}" type="presOf" srcId="{A7693921-E1FB-4F0B-92EF-4E7E32C21FBB}" destId="{6B644267-DB23-43A6-91D6-C14C873CE294}" srcOrd="0" destOrd="0" presId="urn:microsoft.com/office/officeart/2008/layout/HorizontalMultiLevelHierarchy"/>
    <dgm:cxn modelId="{0598703E-63CF-4D22-BBCD-8EAB4FA4F219}" srcId="{ABF67522-425D-4FF4-A17E-E636F511D720}" destId="{A7693921-E1FB-4F0B-92EF-4E7E32C21FBB}" srcOrd="0" destOrd="0" parTransId="{7D63DB7B-BC62-4E27-9324-F530D98F5008}" sibTransId="{CCC40D90-F7FD-4E53-B980-E40897E52324}"/>
    <dgm:cxn modelId="{E7357986-B98C-4DCF-B370-4BF5EB517612}" type="presOf" srcId="{C9E31504-60F6-41FB-913C-C6A2FA9DE87C}" destId="{D460F0B4-0EFE-4241-BCF7-CD6E9B98D4B2}" srcOrd="1" destOrd="0" presId="urn:microsoft.com/office/officeart/2008/layout/HorizontalMultiLevelHierarchy"/>
    <dgm:cxn modelId="{811250C7-901A-44EC-B002-EF68CD6F29FD}" type="presOf" srcId="{E67A8222-3728-448F-9B73-E912B6BF8C13}" destId="{04BEAC0C-68C1-4794-8191-C2DF2A930D3A}" srcOrd="0" destOrd="0" presId="urn:microsoft.com/office/officeart/2008/layout/HorizontalMultiLevelHierarchy"/>
    <dgm:cxn modelId="{734A231F-5F0D-43AA-A1FA-085E7026E508}" type="presOf" srcId="{7D63DB7B-BC62-4E27-9324-F530D98F5008}" destId="{EF9F41FF-D5FA-471B-BA16-FB0606FEADB4}" srcOrd="0" destOrd="0" presId="urn:microsoft.com/office/officeart/2008/layout/HorizontalMultiLevelHierarchy"/>
    <dgm:cxn modelId="{83241F84-E049-4EE0-AC0A-F3DE742069E5}" type="presOf" srcId="{BAA207CB-872A-4FA9-995E-FFF8EECCD0B2}" destId="{08FC0371-5081-42E2-AF38-18ABBF76C117}" srcOrd="0" destOrd="0" presId="urn:microsoft.com/office/officeart/2008/layout/HorizontalMultiLevelHierarchy"/>
    <dgm:cxn modelId="{4E89C038-AD53-4E99-8440-5790D669AA85}" srcId="{ABF67522-425D-4FF4-A17E-E636F511D720}" destId="{61C07B5E-505F-4DEE-8DE6-794AF1B3E82F}" srcOrd="2" destOrd="0" parTransId="{2A4AC3FE-B635-46C4-8AC2-12970C72186F}" sibTransId="{BC05C180-2974-435A-8B26-F6EEAC9E824E}"/>
    <dgm:cxn modelId="{78A0CACF-0D5C-4EFF-B5B1-73A2BF40DB14}" srcId="{E67A8222-3728-448F-9B73-E912B6BF8C13}" destId="{ABF67522-425D-4FF4-A17E-E636F511D720}" srcOrd="0" destOrd="0" parTransId="{12A83137-069F-4054-B151-FF8A32A86FA3}" sibTransId="{FD9DBCF9-5FBC-4AB8-A8FF-93EC475F76BF}"/>
    <dgm:cxn modelId="{8C2BC156-AE53-4A53-945E-D3E6DEC6EC53}" type="presOf" srcId="{C9E31504-60F6-41FB-913C-C6A2FA9DE87C}" destId="{AC1C5250-719B-4FC5-9878-02A12C4F52A1}" srcOrd="0" destOrd="0" presId="urn:microsoft.com/office/officeart/2008/layout/HorizontalMultiLevelHierarchy"/>
    <dgm:cxn modelId="{1A8A2E7B-6C4F-437B-AC2B-4CE419B3FE8F}" type="presParOf" srcId="{04BEAC0C-68C1-4794-8191-C2DF2A930D3A}" destId="{CCF8BDE5-C203-4742-B888-3F2D282B1BD4}" srcOrd="0" destOrd="0" presId="urn:microsoft.com/office/officeart/2008/layout/HorizontalMultiLevelHierarchy"/>
    <dgm:cxn modelId="{1B59B69A-D1AC-4775-B13B-25EFB8DC0429}" type="presParOf" srcId="{CCF8BDE5-C203-4742-B888-3F2D282B1BD4}" destId="{2B10154A-F39D-4776-ACFA-94DB9F1AE802}" srcOrd="0" destOrd="0" presId="urn:microsoft.com/office/officeart/2008/layout/HorizontalMultiLevelHierarchy"/>
    <dgm:cxn modelId="{76B4C2C1-4335-4AD4-B48C-6F28CD10FA35}" type="presParOf" srcId="{CCF8BDE5-C203-4742-B888-3F2D282B1BD4}" destId="{EED68EF9-2EE2-45DA-82A0-CA933CB89E16}" srcOrd="1" destOrd="0" presId="urn:microsoft.com/office/officeart/2008/layout/HorizontalMultiLevelHierarchy"/>
    <dgm:cxn modelId="{EABB8A02-C3EE-48C9-A917-322B1A33BDD5}" type="presParOf" srcId="{EED68EF9-2EE2-45DA-82A0-CA933CB89E16}" destId="{EF9F41FF-D5FA-471B-BA16-FB0606FEADB4}" srcOrd="0" destOrd="0" presId="urn:microsoft.com/office/officeart/2008/layout/HorizontalMultiLevelHierarchy"/>
    <dgm:cxn modelId="{0ECC45A2-6CC2-48A2-97E1-FE1DB6FEDBC8}" type="presParOf" srcId="{EF9F41FF-D5FA-471B-BA16-FB0606FEADB4}" destId="{8AFD8D1E-0873-4AAE-8E2C-33CB16626FC0}" srcOrd="0" destOrd="0" presId="urn:microsoft.com/office/officeart/2008/layout/HorizontalMultiLevelHierarchy"/>
    <dgm:cxn modelId="{FE7C817E-E166-4C7A-81FA-FDAB6A32C10D}" type="presParOf" srcId="{EED68EF9-2EE2-45DA-82A0-CA933CB89E16}" destId="{DC45B732-B138-4FD8-A293-E91975EBB4F8}" srcOrd="1" destOrd="0" presId="urn:microsoft.com/office/officeart/2008/layout/HorizontalMultiLevelHierarchy"/>
    <dgm:cxn modelId="{147FB4BE-F68D-4C46-9758-DFE8ED25CB2B}" type="presParOf" srcId="{DC45B732-B138-4FD8-A293-E91975EBB4F8}" destId="{6B644267-DB23-43A6-91D6-C14C873CE294}" srcOrd="0" destOrd="0" presId="urn:microsoft.com/office/officeart/2008/layout/HorizontalMultiLevelHierarchy"/>
    <dgm:cxn modelId="{2316F818-1A42-434C-BC82-0BFD0F3DEB00}" type="presParOf" srcId="{DC45B732-B138-4FD8-A293-E91975EBB4F8}" destId="{4FC23A29-DF8B-4BAF-AE5B-02C9F3B0447A}" srcOrd="1" destOrd="0" presId="urn:microsoft.com/office/officeart/2008/layout/HorizontalMultiLevelHierarchy"/>
    <dgm:cxn modelId="{4CEB61A9-C7A2-48C1-AFCC-C93436430E55}" type="presParOf" srcId="{EED68EF9-2EE2-45DA-82A0-CA933CB89E16}" destId="{AC1C5250-719B-4FC5-9878-02A12C4F52A1}" srcOrd="2" destOrd="0" presId="urn:microsoft.com/office/officeart/2008/layout/HorizontalMultiLevelHierarchy"/>
    <dgm:cxn modelId="{B0192A38-E692-4B6C-AC9A-B980E9BE2D8E}" type="presParOf" srcId="{AC1C5250-719B-4FC5-9878-02A12C4F52A1}" destId="{D460F0B4-0EFE-4241-BCF7-CD6E9B98D4B2}" srcOrd="0" destOrd="0" presId="urn:microsoft.com/office/officeart/2008/layout/HorizontalMultiLevelHierarchy"/>
    <dgm:cxn modelId="{DA2538B4-BC27-4503-AC16-E7559CDACBA0}" type="presParOf" srcId="{EED68EF9-2EE2-45DA-82A0-CA933CB89E16}" destId="{E96EB206-845D-4DA7-9134-A4457A0B0CBF}" srcOrd="3" destOrd="0" presId="urn:microsoft.com/office/officeart/2008/layout/HorizontalMultiLevelHierarchy"/>
    <dgm:cxn modelId="{3E11746A-2984-499A-8C67-BE2D60065950}" type="presParOf" srcId="{E96EB206-845D-4DA7-9134-A4457A0B0CBF}" destId="{08FC0371-5081-42E2-AF38-18ABBF76C117}" srcOrd="0" destOrd="0" presId="urn:microsoft.com/office/officeart/2008/layout/HorizontalMultiLevelHierarchy"/>
    <dgm:cxn modelId="{4C63727D-AB58-42CC-9B17-9CB5F13DAA1D}" type="presParOf" srcId="{E96EB206-845D-4DA7-9134-A4457A0B0CBF}" destId="{B82224DD-37F8-4E00-A1F5-3D9639D6F5E8}" srcOrd="1" destOrd="0" presId="urn:microsoft.com/office/officeart/2008/layout/HorizontalMultiLevelHierarchy"/>
    <dgm:cxn modelId="{2A6F7AA1-4555-4FA5-94F0-5363E77FB9BF}" type="presParOf" srcId="{EED68EF9-2EE2-45DA-82A0-CA933CB89E16}" destId="{9BA08243-43A0-4B21-9DD6-31A24108FCF9}" srcOrd="4" destOrd="0" presId="urn:microsoft.com/office/officeart/2008/layout/HorizontalMultiLevelHierarchy"/>
    <dgm:cxn modelId="{6BEE23B6-AB20-4ACF-8FCD-CF516035DF47}" type="presParOf" srcId="{9BA08243-43A0-4B21-9DD6-31A24108FCF9}" destId="{BC4A4FBE-37A0-4F05-8DB8-2C49CE9609CE}" srcOrd="0" destOrd="0" presId="urn:microsoft.com/office/officeart/2008/layout/HorizontalMultiLevelHierarchy"/>
    <dgm:cxn modelId="{1DD3D987-9C9E-487F-88DB-0F181173D215}" type="presParOf" srcId="{EED68EF9-2EE2-45DA-82A0-CA933CB89E16}" destId="{5232332B-A64A-4B28-AF5D-E75FCAE4601D}" srcOrd="5" destOrd="0" presId="urn:microsoft.com/office/officeart/2008/layout/HorizontalMultiLevelHierarchy"/>
    <dgm:cxn modelId="{49F88856-8F67-41AB-BEC1-E9F0401A3CC5}" type="presParOf" srcId="{5232332B-A64A-4B28-AF5D-E75FCAE4601D}" destId="{749BB7B6-2091-40FB-AB01-58D49BE5DCF7}" srcOrd="0" destOrd="0" presId="urn:microsoft.com/office/officeart/2008/layout/HorizontalMultiLevelHierarchy"/>
    <dgm:cxn modelId="{9FB8A339-7726-4BFF-ABED-BC9EE0EF0356}" type="presParOf" srcId="{5232332B-A64A-4B28-AF5D-E75FCAE4601D}" destId="{1FD56986-9EFE-46F8-8CEC-D8C3E5342A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E318E-33F0-4432-814D-A84CBF2D90E2}">
      <dsp:nvSpPr>
        <dsp:cNvPr id="0" name=""/>
        <dsp:cNvSpPr/>
      </dsp:nvSpPr>
      <dsp:spPr>
        <a:xfrm>
          <a:off x="3591110" y="2026898"/>
          <a:ext cx="1953508" cy="1608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加拿大華人神學院</a:t>
          </a:r>
          <a:r>
            <a:rPr lang="en-US" sz="1700" kern="1200" dirty="0" smtClean="0"/>
            <a:t>CCST</a:t>
          </a:r>
          <a:r>
            <a:rPr lang="zh-TW" altLang="en-US" sz="1700" kern="1200" dirty="0" smtClean="0"/>
            <a:t>（</a:t>
          </a:r>
          <a:r>
            <a:rPr lang="en-US" altLang="zh-TW" sz="1700" kern="1200" dirty="0" smtClean="0"/>
            <a:t>National)</a:t>
          </a:r>
          <a:endParaRPr lang="en-CA" sz="1700" kern="1200" dirty="0"/>
        </a:p>
      </dsp:txBody>
      <dsp:txXfrm>
        <a:off x="3669634" y="2105422"/>
        <a:ext cx="1796460" cy="1451533"/>
      </dsp:txXfrm>
    </dsp:sp>
    <dsp:sp modelId="{D1F9DC3F-BF2E-4B16-8A2A-974330855ECD}">
      <dsp:nvSpPr>
        <dsp:cNvPr id="0" name=""/>
        <dsp:cNvSpPr/>
      </dsp:nvSpPr>
      <dsp:spPr>
        <a:xfrm rot="16200000">
          <a:off x="4108222" y="1567255"/>
          <a:ext cx="919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92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1C644-63CE-4259-8253-CD5CAA9B4565}">
      <dsp:nvSpPr>
        <dsp:cNvPr id="0" name=""/>
        <dsp:cNvSpPr/>
      </dsp:nvSpPr>
      <dsp:spPr>
        <a:xfrm>
          <a:off x="3415735" y="387249"/>
          <a:ext cx="2304260" cy="720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加協 </a:t>
          </a:r>
          <a:r>
            <a:rPr lang="en-US" altLang="zh-TW" sz="2500" kern="1200" dirty="0"/>
            <a:t>ACCTE</a:t>
          </a:r>
          <a:endParaRPr lang="en-CA" sz="2500" kern="1200" dirty="0"/>
        </a:p>
      </dsp:txBody>
      <dsp:txXfrm>
        <a:off x="3450900" y="422414"/>
        <a:ext cx="2233930" cy="650032"/>
      </dsp:txXfrm>
    </dsp:sp>
    <dsp:sp modelId="{2A490606-8190-4557-ADF7-AA5A04EEBD99}">
      <dsp:nvSpPr>
        <dsp:cNvPr id="0" name=""/>
        <dsp:cNvSpPr/>
      </dsp:nvSpPr>
      <dsp:spPr>
        <a:xfrm rot="2360496">
          <a:off x="5456682" y="3877830"/>
          <a:ext cx="776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071" y="0"/>
              </a:lnTo>
            </a:path>
          </a:pathLst>
        </a:custGeom>
        <a:noFill/>
        <a:ln w="38100" cap="flat" cmpd="sng" algn="ctr">
          <a:solidFill>
            <a:srgbClr val="F282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A8725-616D-4C24-B34C-64A939D6B7EE}">
      <dsp:nvSpPr>
        <dsp:cNvPr id="0" name=""/>
        <dsp:cNvSpPr/>
      </dsp:nvSpPr>
      <dsp:spPr>
        <a:xfrm>
          <a:off x="5830422" y="4123823"/>
          <a:ext cx="1514394" cy="725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溫哥華</a:t>
          </a:r>
          <a:endParaRPr lang="en-CA" sz="3200" kern="1200" dirty="0"/>
        </a:p>
      </dsp:txBody>
      <dsp:txXfrm>
        <a:off x="5865859" y="4159260"/>
        <a:ext cx="1443520" cy="655058"/>
      </dsp:txXfrm>
    </dsp:sp>
    <dsp:sp modelId="{B1891BD9-B28B-497A-80DC-34983E29E02D}">
      <dsp:nvSpPr>
        <dsp:cNvPr id="0" name=""/>
        <dsp:cNvSpPr/>
      </dsp:nvSpPr>
      <dsp:spPr>
        <a:xfrm rot="8488141">
          <a:off x="3008417" y="3812660"/>
          <a:ext cx="653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877" y="0"/>
              </a:lnTo>
            </a:path>
          </a:pathLst>
        </a:custGeom>
        <a:noFill/>
        <a:ln w="38100" cap="flat" cmpd="sng" algn="ctr">
          <a:solidFill>
            <a:srgbClr val="5FC3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5FC3E-AF2B-4C5E-8B13-C0614AAE125D}">
      <dsp:nvSpPr>
        <dsp:cNvPr id="0" name=""/>
        <dsp:cNvSpPr/>
      </dsp:nvSpPr>
      <dsp:spPr>
        <a:xfrm>
          <a:off x="1728196" y="4016322"/>
          <a:ext cx="1927871" cy="6170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多倫多</a:t>
          </a:r>
          <a:endParaRPr lang="en-CA" sz="3200" kern="1200" dirty="0"/>
        </a:p>
      </dsp:txBody>
      <dsp:txXfrm>
        <a:off x="1758320" y="4046446"/>
        <a:ext cx="1867623" cy="556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B8699-F3E2-4A36-B147-B27CA8AA73F3}">
      <dsp:nvSpPr>
        <dsp:cNvPr id="0" name=""/>
        <dsp:cNvSpPr/>
      </dsp:nvSpPr>
      <dsp:spPr>
        <a:xfrm>
          <a:off x="1568856" y="749789"/>
          <a:ext cx="1522362" cy="76118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/>
            <a:t>CHEA</a:t>
          </a:r>
        </a:p>
      </dsp:txBody>
      <dsp:txXfrm>
        <a:off x="1591150" y="772083"/>
        <a:ext cx="1477774" cy="716593"/>
      </dsp:txXfrm>
    </dsp:sp>
    <dsp:sp modelId="{C50F6156-ED31-48BF-ADBA-F10BA2AA9DA0}">
      <dsp:nvSpPr>
        <dsp:cNvPr id="0" name=""/>
        <dsp:cNvSpPr/>
      </dsp:nvSpPr>
      <dsp:spPr>
        <a:xfrm rot="3884240">
          <a:off x="2406524" y="1999744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/>
        </a:p>
      </dsp:txBody>
      <dsp:txXfrm>
        <a:off x="2486448" y="2053027"/>
        <a:ext cx="633406" cy="159847"/>
      </dsp:txXfrm>
    </dsp:sp>
    <dsp:sp modelId="{1E044182-61B0-4066-8123-35D26509B65C}">
      <dsp:nvSpPr>
        <dsp:cNvPr id="0" name=""/>
        <dsp:cNvSpPr/>
      </dsp:nvSpPr>
      <dsp:spPr>
        <a:xfrm>
          <a:off x="2515084" y="2754930"/>
          <a:ext cx="1522362" cy="7611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/>
            <a:t>ATA</a:t>
          </a:r>
        </a:p>
      </dsp:txBody>
      <dsp:txXfrm>
        <a:off x="2537378" y="2777224"/>
        <a:ext cx="1477774" cy="716593"/>
      </dsp:txXfrm>
    </dsp:sp>
    <dsp:sp modelId="{BEF6EC6D-2FBE-44DC-BF3D-39DB515DB1E9}">
      <dsp:nvSpPr>
        <dsp:cNvPr id="0" name=""/>
        <dsp:cNvSpPr/>
      </dsp:nvSpPr>
      <dsp:spPr>
        <a:xfrm rot="10800000">
          <a:off x="1622672" y="3002314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/>
        </a:p>
      </dsp:txBody>
      <dsp:txXfrm rot="10800000">
        <a:off x="1702596" y="3055597"/>
        <a:ext cx="633406" cy="159847"/>
      </dsp:txXfrm>
    </dsp:sp>
    <dsp:sp modelId="{58EFC41D-F6F9-43C6-ADB7-904A7226DA32}">
      <dsp:nvSpPr>
        <dsp:cNvPr id="0" name=""/>
        <dsp:cNvSpPr/>
      </dsp:nvSpPr>
      <dsp:spPr>
        <a:xfrm>
          <a:off x="1153" y="2754930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400" kern="1200" dirty="0"/>
            <a:t>ATS</a:t>
          </a:r>
        </a:p>
      </dsp:txBody>
      <dsp:txXfrm>
        <a:off x="23447" y="2777224"/>
        <a:ext cx="1477774" cy="716593"/>
      </dsp:txXfrm>
    </dsp:sp>
    <dsp:sp modelId="{9B733AC0-5863-4E9D-AEFC-6B167904DA26}">
      <dsp:nvSpPr>
        <dsp:cNvPr id="0" name=""/>
        <dsp:cNvSpPr/>
      </dsp:nvSpPr>
      <dsp:spPr>
        <a:xfrm rot="18481187">
          <a:off x="1149558" y="1999744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/>
        </a:p>
      </dsp:txBody>
      <dsp:txXfrm>
        <a:off x="1229482" y="2053027"/>
        <a:ext cx="633406" cy="159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50083-B68B-4C9D-BB3B-D804A4928716}">
      <dsp:nvSpPr>
        <dsp:cNvPr id="0" name=""/>
        <dsp:cNvSpPr/>
      </dsp:nvSpPr>
      <dsp:spPr>
        <a:xfrm>
          <a:off x="0" y="100891"/>
          <a:ext cx="3330854" cy="96373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/>
            <a:t>ICETE</a:t>
          </a:r>
        </a:p>
      </dsp:txBody>
      <dsp:txXfrm>
        <a:off x="28227" y="129118"/>
        <a:ext cx="1903320" cy="907282"/>
      </dsp:txXfrm>
    </dsp:sp>
    <dsp:sp modelId="{19BAD5FD-68EF-43F6-B649-3391BCABF4D6}">
      <dsp:nvSpPr>
        <dsp:cNvPr id="0" name=""/>
        <dsp:cNvSpPr/>
      </dsp:nvSpPr>
      <dsp:spPr>
        <a:xfrm>
          <a:off x="720084" y="1944411"/>
          <a:ext cx="2562596" cy="71988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/>
            <a:t>ABHE</a:t>
          </a:r>
        </a:p>
      </dsp:txBody>
      <dsp:txXfrm>
        <a:off x="741169" y="1965496"/>
        <a:ext cx="1622441" cy="677711"/>
      </dsp:txXfrm>
    </dsp:sp>
    <dsp:sp modelId="{D067C187-36C4-4E27-8AB6-D8BF89E566C0}">
      <dsp:nvSpPr>
        <dsp:cNvPr id="0" name=""/>
        <dsp:cNvSpPr/>
      </dsp:nvSpPr>
      <dsp:spPr>
        <a:xfrm>
          <a:off x="1499037" y="3672412"/>
          <a:ext cx="1613807" cy="77519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/>
            <a:t>ATA</a:t>
          </a:r>
        </a:p>
      </dsp:txBody>
      <dsp:txXfrm>
        <a:off x="1521742" y="3695117"/>
        <a:ext cx="1002887" cy="729787"/>
      </dsp:txXfrm>
    </dsp:sp>
    <dsp:sp modelId="{EB196FAF-D5A9-423D-AD0F-7EEFF0E43F51}">
      <dsp:nvSpPr>
        <dsp:cNvPr id="0" name=""/>
        <dsp:cNvSpPr/>
      </dsp:nvSpPr>
      <dsp:spPr>
        <a:xfrm>
          <a:off x="2528920" y="1048436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2731118" y="1048436"/>
        <a:ext cx="494263" cy="676241"/>
      </dsp:txXfrm>
    </dsp:sp>
    <dsp:sp modelId="{4EF77154-9866-4498-974B-CCB3985425E0}">
      <dsp:nvSpPr>
        <dsp:cNvPr id="0" name=""/>
        <dsp:cNvSpPr/>
      </dsp:nvSpPr>
      <dsp:spPr>
        <a:xfrm>
          <a:off x="2831354" y="2652198"/>
          <a:ext cx="898659" cy="89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/>
        </a:p>
      </dsp:txBody>
      <dsp:txXfrm>
        <a:off x="3033552" y="2652198"/>
        <a:ext cx="494263" cy="676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08243-43A0-4B21-9DD6-31A24108FCF9}">
      <dsp:nvSpPr>
        <dsp:cNvPr id="0" name=""/>
        <dsp:cNvSpPr/>
      </dsp:nvSpPr>
      <dsp:spPr>
        <a:xfrm>
          <a:off x="33096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61327" y="2770090"/>
        <a:ext cx="60697" cy="60697"/>
      </dsp:txXfrm>
    </dsp:sp>
    <dsp:sp modelId="{AC1C5250-719B-4FC5-9878-02A12C4F52A1}">
      <dsp:nvSpPr>
        <dsp:cNvPr id="0" name=""/>
        <dsp:cNvSpPr/>
      </dsp:nvSpPr>
      <dsp:spPr>
        <a:xfrm>
          <a:off x="33096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77573" y="2248878"/>
        <a:ext cx="28205" cy="28205"/>
      </dsp:txXfrm>
    </dsp:sp>
    <dsp:sp modelId="{EF9F41FF-D5FA-471B-BA16-FB0606FEADB4}">
      <dsp:nvSpPr>
        <dsp:cNvPr id="0" name=""/>
        <dsp:cNvSpPr/>
      </dsp:nvSpPr>
      <dsp:spPr>
        <a:xfrm>
          <a:off x="33096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61327" y="1695174"/>
        <a:ext cx="60697" cy="60697"/>
      </dsp:txXfrm>
    </dsp:sp>
    <dsp:sp modelId="{2B10154A-F39D-4776-ACFA-94DB9F1AE802}">
      <dsp:nvSpPr>
        <dsp:cNvPr id="0" name=""/>
        <dsp:cNvSpPr/>
      </dsp:nvSpPr>
      <dsp:spPr>
        <a:xfrm rot="16200000">
          <a:off x="616670" y="1833015"/>
          <a:ext cx="4525963" cy="859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  <a:flatTx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616670" y="1833015"/>
        <a:ext cx="4525963" cy="859932"/>
      </dsp:txXfrm>
    </dsp:sp>
    <dsp:sp modelId="{6B644267-DB23-43A6-91D6-C14C873CE294}">
      <dsp:nvSpPr>
        <dsp:cNvPr id="0" name=""/>
        <dsp:cNvSpPr/>
      </dsp:nvSpPr>
      <dsp:spPr>
        <a:xfrm>
          <a:off x="3873734" y="758098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758098"/>
        <a:ext cx="2820580" cy="859932"/>
      </dsp:txXfrm>
    </dsp:sp>
    <dsp:sp modelId="{08FC0371-5081-42E2-AF38-18ABBF76C117}">
      <dsp:nvSpPr>
        <dsp:cNvPr id="0" name=""/>
        <dsp:cNvSpPr/>
      </dsp:nvSpPr>
      <dsp:spPr>
        <a:xfrm>
          <a:off x="3873734" y="1833015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1833015"/>
        <a:ext cx="2820580" cy="859932"/>
      </dsp:txXfrm>
    </dsp:sp>
    <dsp:sp modelId="{749BB7B6-2091-40FB-AB01-58D49BE5DCF7}">
      <dsp:nvSpPr>
        <dsp:cNvPr id="0" name=""/>
        <dsp:cNvSpPr/>
      </dsp:nvSpPr>
      <dsp:spPr>
        <a:xfrm>
          <a:off x="3873734" y="2907931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2907931"/>
        <a:ext cx="2820580" cy="859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08243-43A0-4B21-9DD6-31A24108FCF9}">
      <dsp:nvSpPr>
        <dsp:cNvPr id="0" name=""/>
        <dsp:cNvSpPr/>
      </dsp:nvSpPr>
      <dsp:spPr>
        <a:xfrm>
          <a:off x="3366055" y="2262981"/>
          <a:ext cx="507678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839" y="0"/>
              </a:lnTo>
              <a:lnTo>
                <a:pt x="253839" y="1074916"/>
              </a:lnTo>
              <a:lnTo>
                <a:pt x="507678" y="10749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90175" y="2770720"/>
        <a:ext cx="59438" cy="59438"/>
      </dsp:txXfrm>
    </dsp:sp>
    <dsp:sp modelId="{AC1C5250-719B-4FC5-9878-02A12C4F52A1}">
      <dsp:nvSpPr>
        <dsp:cNvPr id="0" name=""/>
        <dsp:cNvSpPr/>
      </dsp:nvSpPr>
      <dsp:spPr>
        <a:xfrm>
          <a:off x="3366055" y="2217261"/>
          <a:ext cx="5076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678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607203" y="2250289"/>
        <a:ext cx="25383" cy="25383"/>
      </dsp:txXfrm>
    </dsp:sp>
    <dsp:sp modelId="{EF9F41FF-D5FA-471B-BA16-FB0606FEADB4}">
      <dsp:nvSpPr>
        <dsp:cNvPr id="0" name=""/>
        <dsp:cNvSpPr/>
      </dsp:nvSpPr>
      <dsp:spPr>
        <a:xfrm>
          <a:off x="3366055" y="1188065"/>
          <a:ext cx="507678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53839" y="1074916"/>
              </a:lnTo>
              <a:lnTo>
                <a:pt x="253839" y="0"/>
              </a:lnTo>
              <a:lnTo>
                <a:pt x="507678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90175" y="1695804"/>
        <a:ext cx="59438" cy="59438"/>
      </dsp:txXfrm>
    </dsp:sp>
    <dsp:sp modelId="{2B10154A-F39D-4776-ACFA-94DB9F1AE802}">
      <dsp:nvSpPr>
        <dsp:cNvPr id="0" name=""/>
        <dsp:cNvSpPr/>
      </dsp:nvSpPr>
      <dsp:spPr>
        <a:xfrm rot="16200000">
          <a:off x="673107" y="1833015"/>
          <a:ext cx="4525963" cy="859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  <a:flatTx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673107" y="1833015"/>
        <a:ext cx="4525963" cy="859932"/>
      </dsp:txXfrm>
    </dsp:sp>
    <dsp:sp modelId="{6B644267-DB23-43A6-91D6-C14C873CE294}">
      <dsp:nvSpPr>
        <dsp:cNvPr id="0" name=""/>
        <dsp:cNvSpPr/>
      </dsp:nvSpPr>
      <dsp:spPr>
        <a:xfrm>
          <a:off x="3873734" y="758098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758098"/>
        <a:ext cx="2820580" cy="859932"/>
      </dsp:txXfrm>
    </dsp:sp>
    <dsp:sp modelId="{08FC0371-5081-42E2-AF38-18ABBF76C117}">
      <dsp:nvSpPr>
        <dsp:cNvPr id="0" name=""/>
        <dsp:cNvSpPr/>
      </dsp:nvSpPr>
      <dsp:spPr>
        <a:xfrm>
          <a:off x="3873734" y="1833015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1833015"/>
        <a:ext cx="2820580" cy="859932"/>
      </dsp:txXfrm>
    </dsp:sp>
    <dsp:sp modelId="{749BB7B6-2091-40FB-AB01-58D49BE5DCF7}">
      <dsp:nvSpPr>
        <dsp:cNvPr id="0" name=""/>
        <dsp:cNvSpPr/>
      </dsp:nvSpPr>
      <dsp:spPr>
        <a:xfrm>
          <a:off x="3873734" y="2907931"/>
          <a:ext cx="2820580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900" kern="1200" dirty="0"/>
        </a:p>
      </dsp:txBody>
      <dsp:txXfrm>
        <a:off x="3873734" y="2907931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CA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CA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CA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7F0279A-B1D5-4657-B1B0-0490BD2542C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CA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CA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CA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71E258B1-D2CB-40A9-B293-E41D849E2489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CA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CA" altLang="en-US" noProof="0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CA" altLang="en-US" sz="2200" b="0"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536C6295-31F8-4EEE-BCAE-2E685B89FBA4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4048-C496-444A-8656-D625B1F9D89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647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D133C-6DF9-4469-9922-B797DA67B97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163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52AEF34-7E9E-4281-AEAB-7FCAFDF8809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6205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FAAE84E-F666-431C-996E-B13F54D2D73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278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8" descr="b"/>
          <p:cNvSpPr>
            <a:spLocks/>
          </p:cNvSpPr>
          <p:nvPr/>
        </p:nvSpPr>
        <p:spPr bwMode="gray">
          <a:xfrm>
            <a:off x="0" y="0"/>
            <a:ext cx="4522788" cy="6010275"/>
          </a:xfrm>
          <a:custGeom>
            <a:avLst/>
            <a:gdLst>
              <a:gd name="T0" fmla="*/ 0 w 2849"/>
              <a:gd name="T1" fmla="*/ 0 h 3786"/>
              <a:gd name="T2" fmla="*/ 0 w 2849"/>
              <a:gd name="T3" fmla="*/ 2147483647 h 3786"/>
              <a:gd name="T4" fmla="*/ 2147483647 w 2849"/>
              <a:gd name="T5" fmla="*/ 2147483647 h 3786"/>
              <a:gd name="T6" fmla="*/ 2147483647 w 2849"/>
              <a:gd name="T7" fmla="*/ 2147483647 h 3786"/>
              <a:gd name="T8" fmla="*/ 2147483647 w 2849"/>
              <a:gd name="T9" fmla="*/ 2147483647 h 3786"/>
              <a:gd name="T10" fmla="*/ 2147483647 w 2849"/>
              <a:gd name="T11" fmla="*/ 2147483647 h 3786"/>
              <a:gd name="T12" fmla="*/ 2147483647 w 2849"/>
              <a:gd name="T13" fmla="*/ 2147483647 h 3786"/>
              <a:gd name="T14" fmla="*/ 2147483647 w 2849"/>
              <a:gd name="T15" fmla="*/ 2147483647 h 3786"/>
              <a:gd name="T16" fmla="*/ 2147483647 w 2849"/>
              <a:gd name="T17" fmla="*/ 2147483647 h 3786"/>
              <a:gd name="T18" fmla="*/ 2147483647 w 2849"/>
              <a:gd name="T19" fmla="*/ 0 h 3786"/>
              <a:gd name="T20" fmla="*/ 0 w 2849"/>
              <a:gd name="T21" fmla="*/ 0 h 37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9" h="3786">
                <a:moveTo>
                  <a:pt x="0" y="0"/>
                </a:moveTo>
                <a:lnTo>
                  <a:pt x="0" y="3456"/>
                </a:lnTo>
                <a:cubicBezTo>
                  <a:pt x="249" y="3613"/>
                  <a:pt x="308" y="3665"/>
                  <a:pt x="550" y="3711"/>
                </a:cubicBezTo>
                <a:cubicBezTo>
                  <a:pt x="756" y="3769"/>
                  <a:pt x="1183" y="3786"/>
                  <a:pt x="1453" y="3731"/>
                </a:cubicBezTo>
                <a:cubicBezTo>
                  <a:pt x="1725" y="3691"/>
                  <a:pt x="1943" y="3590"/>
                  <a:pt x="2147" y="3417"/>
                </a:cubicBezTo>
                <a:cubicBezTo>
                  <a:pt x="2351" y="3244"/>
                  <a:pt x="2561" y="2974"/>
                  <a:pt x="2677" y="2690"/>
                </a:cubicBezTo>
                <a:cubicBezTo>
                  <a:pt x="2793" y="2406"/>
                  <a:pt x="2849" y="2012"/>
                  <a:pt x="2841" y="1715"/>
                </a:cubicBezTo>
                <a:cubicBezTo>
                  <a:pt x="2833" y="1418"/>
                  <a:pt x="2740" y="1135"/>
                  <a:pt x="2631" y="910"/>
                </a:cubicBezTo>
                <a:cubicBezTo>
                  <a:pt x="2498" y="686"/>
                  <a:pt x="2291" y="439"/>
                  <a:pt x="2186" y="367"/>
                </a:cubicBezTo>
                <a:cubicBezTo>
                  <a:pt x="2018" y="239"/>
                  <a:pt x="1886" y="98"/>
                  <a:pt x="1519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42353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0196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grayWhite">
          <a:xfrm>
            <a:off x="2251075" y="-11113"/>
            <a:ext cx="6924675" cy="6881813"/>
          </a:xfrm>
          <a:custGeom>
            <a:avLst/>
            <a:gdLst>
              <a:gd name="T0" fmla="*/ 2147483647 w 4362"/>
              <a:gd name="T1" fmla="*/ 2147483647 h 4335"/>
              <a:gd name="T2" fmla="*/ 2147483647 w 4362"/>
              <a:gd name="T3" fmla="*/ 2147483647 h 4335"/>
              <a:gd name="T4" fmla="*/ 2147483647 w 4362"/>
              <a:gd name="T5" fmla="*/ 2147483647 h 4335"/>
              <a:gd name="T6" fmla="*/ 2147483647 w 4362"/>
              <a:gd name="T7" fmla="*/ 2147483647 h 4335"/>
              <a:gd name="T8" fmla="*/ 2147483647 w 4362"/>
              <a:gd name="T9" fmla="*/ 2147483647 h 4335"/>
              <a:gd name="T10" fmla="*/ 2147483647 w 4362"/>
              <a:gd name="T11" fmla="*/ 2147483647 h 4335"/>
              <a:gd name="T12" fmla="*/ 0 w 4362"/>
              <a:gd name="T13" fmla="*/ 2147483647 h 4335"/>
              <a:gd name="T14" fmla="*/ 2147483647 w 4362"/>
              <a:gd name="T15" fmla="*/ 2147483647 h 4335"/>
              <a:gd name="T16" fmla="*/ 2147483647 w 4362"/>
              <a:gd name="T17" fmla="*/ 0 h 4335"/>
              <a:gd name="T18" fmla="*/ 2147483647 w 4362"/>
              <a:gd name="T19" fmla="*/ 2147483647 h 43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35">
                <a:moveTo>
                  <a:pt x="189" y="5"/>
                </a:moveTo>
                <a:lnTo>
                  <a:pt x="561" y="186"/>
                </a:lnTo>
                <a:lnTo>
                  <a:pt x="943" y="494"/>
                </a:lnTo>
                <a:lnTo>
                  <a:pt x="1221" y="960"/>
                </a:lnTo>
                <a:lnTo>
                  <a:pt x="1413" y="1623"/>
                </a:lnTo>
                <a:lnTo>
                  <a:pt x="1290" y="2653"/>
                </a:lnTo>
                <a:lnTo>
                  <a:pt x="0" y="4335"/>
                </a:lnTo>
                <a:lnTo>
                  <a:pt x="4349" y="4335"/>
                </a:lnTo>
                <a:lnTo>
                  <a:pt x="4362" y="0"/>
                </a:lnTo>
                <a:lnTo>
                  <a:pt x="189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black">
          <a:xfrm>
            <a:off x="7391400" y="5791200"/>
            <a:ext cx="1384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BD6A1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 Add your company slogan ”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57647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9FFA2-B3FA-4B5B-9E43-76DBF7EE4D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4D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F4D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8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7B036-0D6A-49C5-8208-5FD29C0566EE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2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1AA791-EEC4-4EF1-9D8F-2974A529446A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7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07708-9BCE-4EFC-9196-1344C67AAE19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0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9CCEF-9CF1-4298-B943-AEF8098B2D86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0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A6153-F16A-4AC8-B36A-282D6E0A28F0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3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036B-DCB6-401C-AC59-51889F4FE0D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9762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F5715-6EF3-4CFA-9C42-A1D27391FA41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6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EE118-B1EE-4BB7-8331-877FCC507767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2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F695F-2B06-4D7E-8A01-1865E9A0CDF8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5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B2D02-045D-4589-BB3E-70055F49545F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08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402A0-87FD-4909-A5B3-A4BE7F36C80A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0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58D294-0062-43A7-B456-9B6E5DBE2BC0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15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17554-57C7-4047-B21C-01670A386C2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4372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C547-D347-4C7F-A8A6-56AEA7831AE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664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C6EE9-FAF9-4ADA-8173-8EAF6A599C1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0882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A935-BE63-45E4-A308-AC39BE50ACD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96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2D84-4FEC-4F7B-9D7F-A88119E3CC0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4938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5A47-2097-4E09-B463-F8AAF1BD07A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5841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2C741-3BCF-4865-9D22-74076D73817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852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CB0BB130-49AA-4E7A-B23B-73E34DBCC72C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7"/>
          <p:cNvGraphicFramePr>
            <a:graphicFrameLocks noChangeAspect="1"/>
          </p:cNvGraphicFramePr>
          <p:nvPr/>
        </p:nvGraphicFramePr>
        <p:xfrm>
          <a:off x="0" y="0"/>
          <a:ext cx="914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8825397" imgH="990476" progId="Photoshop.Image.7">
                  <p:embed/>
                </p:oleObj>
              </mc:Choice>
              <mc:Fallback>
                <p:oleObj name="Image" r:id="rId15" imgW="8825397" imgH="990476" progId="Photoshop.Image.7">
                  <p:embed/>
                  <p:pic>
                    <p:nvPicPr>
                      <p:cNvPr id="1026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>
              <a:gd name="T0" fmla="*/ 2147483647 w 2649"/>
              <a:gd name="T1" fmla="*/ 2147483647 h 280"/>
              <a:gd name="T2" fmla="*/ 2147483647 w 2649"/>
              <a:gd name="T3" fmla="*/ 2147483647 h 280"/>
              <a:gd name="T4" fmla="*/ 2147483647 w 2649"/>
              <a:gd name="T5" fmla="*/ 0 h 280"/>
              <a:gd name="T6" fmla="*/ 0 w 2649"/>
              <a:gd name="T7" fmla="*/ 2147483647 h 280"/>
              <a:gd name="T8" fmla="*/ 2147483647 w 2649"/>
              <a:gd name="T9" fmla="*/ 2147483647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2147483647 h 328"/>
              <a:gd name="T2" fmla="*/ 2147483647 w 2653"/>
              <a:gd name="T3" fmla="*/ 2147483647 h 328"/>
              <a:gd name="T4" fmla="*/ 2147483647 w 2653"/>
              <a:gd name="T5" fmla="*/ 0 h 328"/>
              <a:gd name="T6" fmla="*/ 2147483647 w 2653"/>
              <a:gd name="T7" fmla="*/ 2147483647 h 328"/>
              <a:gd name="T8" fmla="*/ 0 w 2653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572000" y="800100"/>
            <a:ext cx="45720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86" y="79"/>
              </a:cxn>
              <a:cxn ang="0">
                <a:pos x="2880" y="280"/>
              </a:cxn>
              <a:cxn ang="0">
                <a:pos x="2880" y="0"/>
              </a:cxn>
              <a:cxn ang="0">
                <a:pos x="0" y="8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3529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970CC-ED85-46ED-9DF3-31B3FDC046E7}" type="slidenum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5800" y="228600"/>
            <a:ext cx="7848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>
            <a:off x="0" y="793750"/>
            <a:ext cx="4572000" cy="444500"/>
          </a:xfrm>
          <a:custGeom>
            <a:avLst/>
            <a:gdLst/>
            <a:ahLst/>
            <a:cxnLst>
              <a:cxn ang="0">
                <a:pos x="2880" y="16"/>
              </a:cxn>
              <a:cxn ang="0">
                <a:pos x="1433" y="83"/>
              </a:cxn>
              <a:cxn ang="0">
                <a:pos x="0" y="280"/>
              </a:cxn>
              <a:cxn ang="0">
                <a:pos x="0" y="0"/>
              </a:cxn>
              <a:cxn ang="0">
                <a:pos x="2880" y="16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908050"/>
            <a:ext cx="4451350" cy="1470025"/>
          </a:xfrm>
        </p:spPr>
        <p:txBody>
          <a:bodyPr/>
          <a:lstStyle/>
          <a:p>
            <a:r>
              <a:rPr lang="zh-TW" altLang="en-US" sz="6000" b="1" i="0" dirty="0" smtClean="0">
                <a:ea typeface="全真中隸書" pitchFamily="49" charset="-120"/>
              </a:rPr>
              <a:t>教育增長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420938"/>
            <a:ext cx="4500562" cy="1519237"/>
          </a:xfrm>
        </p:spPr>
        <p:txBody>
          <a:bodyPr/>
          <a:lstStyle/>
          <a:p>
            <a:r>
              <a:rPr lang="zh-TW" altLang="en-US" sz="8000" dirty="0" smtClean="0">
                <a:solidFill>
                  <a:srgbClr val="FF66FF"/>
                </a:solidFill>
                <a:ea typeface="金梅細隸體" pitchFamily="49" charset="-120"/>
              </a:rPr>
              <a:t>聖徒裝備</a:t>
            </a:r>
            <a:endParaRPr lang="zh-TW" altLang="en-US" sz="8000" dirty="0" smtClean="0">
              <a:solidFill>
                <a:srgbClr val="FF66FF"/>
              </a:solidFill>
              <a:ea typeface="金梅細隸體" pitchFamily="49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404664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77272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73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anose="02020500000000000000" pitchFamily="18" charset="-120"/>
              </a:rPr>
              <a:t>盧家馼</a:t>
            </a:r>
            <a:r>
              <a:rPr lang="en-US" altLang="zh-TW" smtClean="0">
                <a:ea typeface="新細明體" panose="02020500000000000000" pitchFamily="18" charset="-120"/>
              </a:rPr>
              <a:t>《</a:t>
            </a:r>
            <a:r>
              <a:rPr lang="zh-TW" altLang="en-US" smtClean="0">
                <a:ea typeface="新細明體" panose="02020500000000000000" pitchFamily="18" charset="-120"/>
              </a:rPr>
              <a:t>不可或缺的增長</a:t>
            </a:r>
            <a:r>
              <a:rPr lang="en-CA" altLang="en-US" smtClean="0"/>
              <a:t>: </a:t>
            </a:r>
            <a:r>
              <a:rPr lang="zh-TW" altLang="en-US" smtClean="0">
                <a:ea typeface="新細明體" panose="02020500000000000000" pitchFamily="18" charset="-120"/>
              </a:rPr>
              <a:t>今日教會增長路向</a:t>
            </a:r>
            <a:r>
              <a:rPr lang="en-US" altLang="zh-TW" smtClean="0">
                <a:ea typeface="新細明體" panose="02020500000000000000" pitchFamily="18" charset="-120"/>
              </a:rPr>
              <a:t>》</a:t>
            </a:r>
            <a:endParaRPr lang="en-CA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一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有紮實的真理教導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二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真實的肢體生活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三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踏實的青年事工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四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堅實的佈道外展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五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實在的恩賜動員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六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實效的教會增長計劃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4000" b="1" smtClean="0">
                <a:solidFill>
                  <a:srgbClr val="FF0000"/>
                </a:solidFill>
              </a:rPr>
              <a:t>(</a:t>
            </a:r>
            <a:r>
              <a:rPr lang="zh-TW" altLang="en-US" sz="4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七</a:t>
            </a:r>
            <a:r>
              <a:rPr lang="en-CA" altLang="en-US" sz="4000" b="1" smtClean="0">
                <a:solidFill>
                  <a:srgbClr val="FF0000"/>
                </a:solidFill>
              </a:rPr>
              <a:t>)</a:t>
            </a:r>
            <a:r>
              <a:rPr lang="zh-TW" altLang="en-US" sz="4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至要緊的就是誠實的領袖帶領</a:t>
            </a:r>
            <a:endParaRPr lang="en-CA" altLang="en-US" sz="40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228600"/>
            <a:ext cx="8066087" cy="563563"/>
          </a:xfrm>
        </p:spPr>
        <p:txBody>
          <a:bodyPr/>
          <a:lstStyle/>
          <a:p>
            <a:r>
              <a:rPr lang="zh-TW" altLang="en-US" smtClean="0">
                <a:ea typeface="新細明體" panose="02020500000000000000" pitchFamily="18" charset="-120"/>
              </a:rPr>
              <a:t>蘇穎智</a:t>
            </a:r>
            <a:r>
              <a:rPr lang="en-US" altLang="zh-TW" smtClean="0">
                <a:ea typeface="新細明體" panose="02020500000000000000" pitchFamily="18" charset="-120"/>
              </a:rPr>
              <a:t>《</a:t>
            </a:r>
            <a:r>
              <a:rPr lang="zh-TW" altLang="en-US" smtClean="0">
                <a:ea typeface="新細明體" panose="02020500000000000000" pitchFamily="18" charset="-120"/>
              </a:rPr>
              <a:t>直攀高峰</a:t>
            </a:r>
            <a:r>
              <a:rPr lang="en-CA" altLang="en-US" smtClean="0"/>
              <a:t>: </a:t>
            </a:r>
            <a:r>
              <a:rPr lang="zh-TW" altLang="en-US" smtClean="0">
                <a:ea typeface="新細明體" panose="02020500000000000000" pitchFamily="18" charset="-120"/>
              </a:rPr>
              <a:t>教會質量增長的關鍵與策略</a:t>
            </a:r>
            <a:r>
              <a:rPr lang="en-US" altLang="zh-TW" smtClean="0">
                <a:ea typeface="新細明體" panose="02020500000000000000" pitchFamily="18" charset="-120"/>
              </a:rPr>
              <a:t>》</a:t>
            </a:r>
            <a:endParaRPr lang="en-CA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362950" cy="5348287"/>
          </a:xfrm>
        </p:spPr>
        <p:txBody>
          <a:bodyPr/>
          <a:lstStyle/>
          <a:p>
            <a:r>
              <a:rPr lang="en-CA" altLang="en-US" sz="3200" b="1" smtClean="0">
                <a:solidFill>
                  <a:srgbClr val="FF0000"/>
                </a:solidFill>
              </a:rPr>
              <a:t>(</a:t>
            </a:r>
            <a:r>
              <a:rPr lang="zh-TW" altLang="en-US" sz="32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一</a:t>
            </a:r>
            <a:r>
              <a:rPr lang="en-CA" altLang="en-US" sz="3200" b="1" smtClean="0">
                <a:solidFill>
                  <a:srgbClr val="FF0000"/>
                </a:solidFill>
              </a:rPr>
              <a:t>)</a:t>
            </a:r>
            <a:r>
              <a:rPr lang="zh-TW" altLang="en-US" sz="32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強而有力的屬靈領袖及委身事主的同工</a:t>
            </a:r>
            <a:endParaRPr lang="en-US" altLang="zh-TW" sz="3200" b="1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二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禱告事奉及明確的目標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三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合時及合聖經的講壇供應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四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火熱和有系統的傳福音及門徒訓練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五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全面的牧養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六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活潑的敬拜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七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簡化的行政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八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有系統地建立領袖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mtClean="0"/>
              <a:t>(</a:t>
            </a:r>
            <a:r>
              <a:rPr lang="zh-TW" altLang="en-US" smtClean="0">
                <a:ea typeface="新細明體" panose="02020500000000000000" pitchFamily="18" charset="-120"/>
              </a:rPr>
              <a:t>九</a:t>
            </a:r>
            <a:r>
              <a:rPr lang="en-CA" altLang="en-US" smtClean="0"/>
              <a:t>)</a:t>
            </a:r>
            <a:r>
              <a:rPr lang="zh-TW" altLang="en-US" smtClean="0">
                <a:ea typeface="新細明體" panose="02020500000000000000" pitchFamily="18" charset="-120"/>
              </a:rPr>
              <a:t>全民參與關顧及事奉</a:t>
            </a:r>
            <a:endParaRPr lang="en-US" altLang="zh-TW" smtClean="0">
              <a:ea typeface="新細明體" panose="02020500000000000000" pitchFamily="18" charset="-120"/>
            </a:endParaRPr>
          </a:p>
          <a:p>
            <a:r>
              <a:rPr lang="en-CA" altLang="en-US" sz="3200" b="1" smtClean="0">
                <a:solidFill>
                  <a:srgbClr val="FF0000"/>
                </a:solidFill>
              </a:rPr>
              <a:t>(</a:t>
            </a:r>
            <a:r>
              <a:rPr lang="zh-TW" altLang="en-US" sz="32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十</a:t>
            </a:r>
            <a:r>
              <a:rPr lang="en-CA" altLang="en-US" sz="3200" b="1" smtClean="0">
                <a:solidFill>
                  <a:srgbClr val="FF0000"/>
                </a:solidFill>
              </a:rPr>
              <a:t>)</a:t>
            </a:r>
            <a:r>
              <a:rPr lang="zh-TW" altLang="en-US" sz="32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聖經學院及組長訓練。</a:t>
            </a:r>
            <a:endParaRPr lang="en-CA" altLang="en-US" sz="32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71628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教會需要屬靈的領袖</a:t>
            </a:r>
            <a:r>
              <a: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                                                          </a:t>
            </a:r>
            <a:r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教會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人數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                                                                              </a:t>
            </a:r>
            <a:r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領袖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                                           </a:t>
            </a:r>
            <a:r>
              <a:rPr kumimoji="1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時間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905000" y="1676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905000" y="5562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7" name="Arc 5"/>
          <p:cNvSpPr>
            <a:spLocks/>
          </p:cNvSpPr>
          <p:nvPr/>
        </p:nvSpPr>
        <p:spPr bwMode="auto">
          <a:xfrm flipV="1">
            <a:off x="1905000" y="1752600"/>
            <a:ext cx="3962400" cy="3733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1981200" y="4495800"/>
            <a:ext cx="4724400" cy="990600"/>
          </a:xfrm>
          <a:custGeom>
            <a:avLst/>
            <a:gdLst>
              <a:gd name="T0" fmla="*/ 0 w 1536"/>
              <a:gd name="T1" fmla="*/ 2147483647 h 2256"/>
              <a:gd name="T2" fmla="*/ 2147483647 w 1536"/>
              <a:gd name="T3" fmla="*/ 2147483647 h 2256"/>
              <a:gd name="T4" fmla="*/ 2147483647 w 1536"/>
              <a:gd name="T5" fmla="*/ 0 h 2256"/>
              <a:gd name="T6" fmla="*/ 0 60000 65536"/>
              <a:gd name="T7" fmla="*/ 0 60000 65536"/>
              <a:gd name="T8" fmla="*/ 0 60000 65536"/>
              <a:gd name="T9" fmla="*/ 0 w 1536"/>
              <a:gd name="T10" fmla="*/ 0 h 2256"/>
              <a:gd name="T11" fmla="*/ 1536 w 1536"/>
              <a:gd name="T12" fmla="*/ 2256 h 2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256">
                <a:moveTo>
                  <a:pt x="0" y="2256"/>
                </a:moveTo>
                <a:cubicBezTo>
                  <a:pt x="304" y="1988"/>
                  <a:pt x="608" y="1720"/>
                  <a:pt x="864" y="1344"/>
                </a:cubicBezTo>
                <a:cubicBezTo>
                  <a:pt x="1120" y="968"/>
                  <a:pt x="1424" y="224"/>
                  <a:pt x="1536" y="0"/>
                </a:cubicBezTo>
              </a:path>
            </a:pathLst>
          </a:custGeom>
          <a:noFill/>
          <a:ln w="28575" cmpd="sng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9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067550" cy="719137"/>
          </a:xfrm>
        </p:spPr>
        <p:txBody>
          <a:bodyPr/>
          <a:lstStyle/>
          <a:p>
            <a:pPr eaLnBrk="1" hangingPunct="1"/>
            <a:r>
              <a:rPr lang="zh-TW" altLang="en-US" sz="5400" b="0" smtClean="0">
                <a:ea typeface="全真楷書" pitchFamily="49" charset="-120"/>
              </a:rPr>
              <a:t>教會缺乏好的領袖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993062" cy="38893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「沒有智謀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(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領袖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)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，國家敗落；謀士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(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好領袖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)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眾多，就能得勝。」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(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箴言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11:14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，新譯本 </a:t>
            </a:r>
            <a:r>
              <a:rPr lang="en-US" altLang="zh-TW" sz="4400" smtClean="0">
                <a:latin typeface="全真中細仿宋" pitchFamily="49" charset="-120"/>
                <a:ea typeface="全真中細仿宋" pitchFamily="49" charset="-120"/>
              </a:rPr>
              <a:t>NLT)</a:t>
            </a:r>
            <a:r>
              <a:rPr lang="zh-TW" altLang="en-US" sz="4400" smtClean="0">
                <a:latin typeface="全真中細仿宋" pitchFamily="49" charset="-120"/>
                <a:ea typeface="全真中細仿宋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5650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CCST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3367"/>
          <a:stretch/>
        </p:blipFill>
        <p:spPr bwMode="auto">
          <a:xfrm>
            <a:off x="2362200" y="838200"/>
            <a:ext cx="4536963" cy="561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zh-TW" altLang="en-US" dirty="0">
                <a:solidFill>
                  <a:srgbClr val="FFC000"/>
                </a:solidFill>
                <a:ea typeface="全真中隸書" pitchFamily="49" charset="-120"/>
              </a:rPr>
              <a:t>加拿大華人神學協會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2004-2014</a:t>
            </a:r>
          </a:p>
          <a:p>
            <a:r>
              <a:rPr lang="zh-TW" altLang="en-CA" sz="4000" b="1" dirty="0">
                <a:solidFill>
                  <a:srgbClr val="FFC000"/>
                </a:solidFill>
                <a:latin typeface="Times New Roman" pitchFamily="18" charset="0"/>
                <a:ea typeface="新細明體" pitchFamily="18" charset="-120"/>
              </a:rPr>
              <a:t>「今日神學教育、明日教會茁壯」</a:t>
            </a:r>
            <a:endParaRPr lang="en-US" altLang="zh-TW" sz="4000" b="1" dirty="0">
              <a:solidFill>
                <a:srgbClr val="FFC000"/>
              </a:solidFill>
              <a:latin typeface="Times New Roman" pitchFamily="18" charset="0"/>
              <a:ea typeface="新細明體" pitchFamily="18" charset="-120"/>
            </a:endParaRPr>
          </a:p>
          <a:p>
            <a:r>
              <a:rPr lang="en-US" altLang="zh-TW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2015-2025</a:t>
            </a:r>
          </a:p>
          <a:p>
            <a:r>
              <a:rPr lang="zh-TW" altLang="en-CA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「</a:t>
            </a:r>
            <a:r>
              <a:rPr lang="zh-TW" altLang="en-US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建構神學教育</a:t>
            </a:r>
            <a:r>
              <a:rPr lang="zh-TW" altLang="en-CA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、</a:t>
            </a:r>
            <a:r>
              <a:rPr lang="zh-TW" altLang="en-US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傳承牧養宣教</a:t>
            </a:r>
            <a:r>
              <a:rPr lang="zh-TW" altLang="en-CA" sz="4000" b="1" dirty="0">
                <a:solidFill>
                  <a:srgbClr val="FFFF00"/>
                </a:solidFill>
                <a:latin typeface="Times New Roman" pitchFamily="18" charset="0"/>
                <a:ea typeface="新細明體" pitchFamily="18" charset="-120"/>
              </a:rPr>
              <a:t>」</a:t>
            </a:r>
            <a:endParaRPr lang="zh-TW" altLang="en-CA" sz="4000" b="1" dirty="0">
              <a:solidFill>
                <a:srgbClr val="FFFF00"/>
              </a:solidFill>
              <a:ea typeface="新細明體" pitchFamily="18" charset="-12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2311400" cy="2905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altLang="en-US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ACCTE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-1" r="25715" b="42679"/>
          <a:stretch/>
        </p:blipFill>
        <p:spPr bwMode="auto">
          <a:xfrm>
            <a:off x="7388391" y="159280"/>
            <a:ext cx="1433161" cy="16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zh-TW" altLang="en-US" dirty="0">
                <a:solidFill>
                  <a:srgbClr val="FFC000"/>
                </a:solidFill>
                <a:ea typeface="全真中隸書" pitchFamily="49" charset="-120"/>
              </a:rPr>
              <a:t>加拿大華人神學協會</a:t>
            </a:r>
            <a:endParaRPr lang="en-CA" altLang="en-US" dirty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3460750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4325938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5183188"/>
            <a:ext cx="5311775" cy="688975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2597150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419122" y="2609651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3600" b="1" dirty="0">
                <a:ea typeface="新細明體" pitchFamily="18" charset="-120"/>
              </a:rPr>
              <a:t>定睛神國</a:t>
            </a:r>
            <a:endParaRPr lang="en-CA" alt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33638" y="3444517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3600" b="1" dirty="0">
                <a:ea typeface="新細明體" pitchFamily="18" charset="-120"/>
              </a:rPr>
              <a:t>立足加國</a:t>
            </a:r>
            <a:endParaRPr lang="en-CA" alt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19122" y="4289733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3600" b="1" dirty="0">
                <a:ea typeface="新細明體" pitchFamily="18" charset="-120"/>
              </a:rPr>
              <a:t>回饋祖國</a:t>
            </a:r>
            <a:endParaRPr lang="en-CA" alt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405063" y="5173521"/>
            <a:ext cx="449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3600" b="1" dirty="0" smtClean="0">
                <a:ea typeface="新細明體" pitchFamily="18" charset="-120"/>
              </a:rPr>
              <a:t>投身列國</a:t>
            </a:r>
            <a:endParaRPr lang="en-CA" altLang="en-US" sz="36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514667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430053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449638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2592388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2311400" cy="2905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altLang="en-US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ACCTE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-1" r="25715" b="42679"/>
          <a:stretch/>
        </p:blipFill>
        <p:spPr bwMode="auto">
          <a:xfrm>
            <a:off x="7524328" y="162163"/>
            <a:ext cx="1391376" cy="15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加拿大華人神學協會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320879"/>
          <a:ext cx="892899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71600" y="3140968"/>
            <a:ext cx="7344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1600" y="314096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776" y="314096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0192" y="314487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7330" y="314487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3649745"/>
            <a:ext cx="12961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海外神學教育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645024"/>
            <a:ext cx="12961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中國神學教育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667106"/>
            <a:ext cx="12961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神學研討會議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328" y="3649745"/>
            <a:ext cx="129614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神學研究出版</a:t>
            </a:r>
            <a:endParaRPr lang="en-CA" sz="2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5589240"/>
            <a:ext cx="1584176" cy="584775"/>
          </a:xfrm>
          <a:prstGeom prst="rect">
            <a:avLst/>
          </a:prstGeom>
          <a:solidFill>
            <a:srgbClr val="F3FEDC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</a:rPr>
              <a:t> 卡加里</a:t>
            </a:r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gray">
          <a:xfrm>
            <a:off x="0" y="6458083"/>
            <a:ext cx="2311400" cy="290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600">
                <a:solidFill>
                  <a:schemeClr val="bg1">
                    <a:lumMod val="40000"/>
                    <a:lumOff val="60000"/>
                  </a:schemeClr>
                </a:solidFill>
              </a:rPr>
              <a:t>ACCTE</a:t>
            </a:r>
            <a:endParaRPr lang="en-US" altLang="en-US" sz="16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-1" r="25715" b="42679"/>
          <a:stretch/>
        </p:blipFill>
        <p:spPr bwMode="auto">
          <a:xfrm>
            <a:off x="7638285" y="166135"/>
            <a:ext cx="1281594" cy="14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971600" y="4697223"/>
            <a:ext cx="2880320" cy="36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237283"/>
            <a:ext cx="1763688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</a:rPr>
              <a:t> </a:t>
            </a:r>
            <a:r>
              <a:rPr lang="zh-TW" altLang="en-US" sz="2400" dirty="0" smtClean="0">
                <a:solidFill>
                  <a:srgbClr val="00B050"/>
                </a:solidFill>
              </a:rPr>
              <a:t>國際基督教教育學院</a:t>
            </a:r>
            <a:endParaRPr lang="en-CA" sz="24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971600" y="4733227"/>
            <a:ext cx="0" cy="5056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4701309" y="5163127"/>
            <a:ext cx="14707" cy="132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8279082" y="4697412"/>
            <a:ext cx="7354" cy="277773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5652120" y="4697412"/>
            <a:ext cx="263431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46283" y="4986029"/>
            <a:ext cx="144495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</a:rPr>
              <a:t>宣教學院</a:t>
            </a:r>
            <a:endParaRPr lang="en-CA" sz="24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4716016" y="4986029"/>
            <a:ext cx="72008" cy="531203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1954458" y="6267756"/>
            <a:ext cx="2797562" cy="52322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90000"/>
                  </a:schemeClr>
                </a:solidFill>
              </a:rPr>
              <a:t> 領導學研究中心</a:t>
            </a:r>
            <a:endParaRPr lang="en-CA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5691" y="78904"/>
            <a:ext cx="7239000" cy="1837928"/>
          </a:xfrm>
        </p:spPr>
        <p:txBody>
          <a:bodyPr/>
          <a:lstStyle/>
          <a:p>
            <a:r>
              <a:rPr lang="zh-TW" altLang="en-US" sz="6600" i="0" dirty="0">
                <a:solidFill>
                  <a:srgbClr val="FFC000"/>
                </a:solidFill>
              </a:rPr>
              <a:t>加拿大華人</a:t>
            </a:r>
            <a:r>
              <a:rPr lang="zh-TW" altLang="en-US" sz="6600" i="0" dirty="0" smtClean="0">
                <a:solidFill>
                  <a:srgbClr val="FFC000"/>
                </a:solidFill>
              </a:rPr>
              <a:t>神學院</a:t>
            </a:r>
            <a:r>
              <a:rPr lang="en-US" altLang="zh-TW" sz="6600" i="0" dirty="0" smtClean="0">
                <a:solidFill>
                  <a:srgbClr val="FFC000"/>
                </a:solidFill>
              </a:rPr>
              <a:t/>
            </a:r>
            <a:br>
              <a:rPr lang="en-US" altLang="zh-TW" sz="6600" i="0" dirty="0" smtClean="0">
                <a:solidFill>
                  <a:srgbClr val="FFC000"/>
                </a:solidFill>
              </a:rPr>
            </a:br>
            <a:r>
              <a:rPr lang="en-US" altLang="zh-TW" sz="4000" i="0" dirty="0">
                <a:solidFill>
                  <a:srgbClr val="FFC000"/>
                </a:solidFill>
              </a:rPr>
              <a:t> </a:t>
            </a:r>
            <a:r>
              <a:rPr lang="en-US" altLang="zh-TW" sz="4000" i="0" dirty="0" smtClean="0">
                <a:solidFill>
                  <a:srgbClr val="FFC000"/>
                </a:solidFill>
              </a:rPr>
              <a:t>         </a:t>
            </a:r>
            <a:r>
              <a:rPr lang="zh-TW" altLang="en-US" sz="4000" i="0" dirty="0" smtClean="0">
                <a:solidFill>
                  <a:srgbClr val="FFFF00"/>
                </a:solidFill>
              </a:rPr>
              <a:t>（全國聯校）</a:t>
            </a:r>
            <a:endParaRPr lang="en-US" altLang="en-US" sz="6600" i="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43200"/>
            <a:ext cx="6400800" cy="11178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i="0" dirty="0"/>
              <a:t>Canadian Chinese School of </a:t>
            </a:r>
            <a:r>
              <a:rPr lang="en-US" altLang="en-US" sz="2800" b="0" i="0" dirty="0" smtClean="0"/>
              <a:t>Theology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</a:rPr>
              <a:t>(National)</a:t>
            </a:r>
            <a:endParaRPr lang="en-US" altLang="en-US" sz="2800" b="0" i="0" dirty="0">
              <a:solidFill>
                <a:srgbClr val="FFFF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764704"/>
            <a:ext cx="13716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CCST</a:t>
            </a:r>
            <a:endParaRPr lang="en-US" altLang="en-US" sz="3200" b="1" i="1" dirty="0">
              <a:solidFill>
                <a:schemeClr val="bg1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6730179" y="1197193"/>
            <a:ext cx="2293153" cy="271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093296"/>
            <a:ext cx="136815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/>
              <a:t>CCST</a:t>
            </a:r>
          </a:p>
        </p:txBody>
      </p:sp>
    </p:spTree>
    <p:extLst>
      <p:ext uri="{BB962C8B-B14F-4D97-AF65-F5344CB8AC3E}">
        <p14:creationId xmlns:p14="http://schemas.microsoft.com/office/powerpoint/2010/main" val="40329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ontent Placeholder 3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0377461"/>
              </p:ext>
            </p:extLst>
          </p:nvPr>
        </p:nvGraphicFramePr>
        <p:xfrm>
          <a:off x="467544" y="764704"/>
          <a:ext cx="4038600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Content Placeholder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439303"/>
              </p:ext>
            </p:extLst>
          </p:nvPr>
        </p:nvGraphicFramePr>
        <p:xfrm>
          <a:off x="4860032" y="1052736"/>
          <a:ext cx="40324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87458" y="182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Accreditation  </a:t>
            </a:r>
            <a:r>
              <a:rPr lang="zh-TW" altLang="en-US" dirty="0" smtClean="0"/>
              <a:t>認證</a:t>
            </a:r>
            <a:endParaRPr lang="en-CA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00563" y="5084763"/>
            <a:ext cx="1944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79838" y="4292600"/>
            <a:ext cx="0" cy="792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9" name="TextBox 35"/>
          <p:cNvSpPr txBox="1">
            <a:spLocks noChangeArrowheads="1"/>
          </p:cNvSpPr>
          <p:nvPr/>
        </p:nvSpPr>
        <p:spPr bwMode="auto">
          <a:xfrm>
            <a:off x="3059113" y="4941888"/>
            <a:ext cx="1441450" cy="646112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600" dirty="0"/>
              <a:t>CCST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176747" y="1280939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dirty="0"/>
              <a:t>Council of Higher Education Accreditation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2311400" cy="29051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CCST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490908" y="2165512"/>
            <a:ext cx="3963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dirty="0"/>
              <a:t>International Council for Evangelical Theological Education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860032" y="3832531"/>
            <a:ext cx="306079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dirty="0"/>
              <a:t>Association of Biblical Higher Education</a:t>
            </a:r>
            <a:endParaRPr lang="en-CA" alt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306194" y="4829113"/>
            <a:ext cx="1237661" cy="14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 flipV="1">
            <a:off x="1903325" y="4232640"/>
            <a:ext cx="1150208" cy="70924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2641600" y="4688681"/>
            <a:ext cx="23038" cy="2186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3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ea typeface="新細明體" panose="02020500000000000000" pitchFamily="18" charset="-120"/>
              </a:rPr>
              <a:t>弗四</a:t>
            </a:r>
            <a:r>
              <a:rPr lang="en-CA" altLang="en-US" sz="3200" smtClean="0"/>
              <a:t>11-13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4000" smtClean="0">
                <a:ea typeface="新細明體" panose="02020500000000000000" pitchFamily="18" charset="-120"/>
              </a:rPr>
              <a:t>11 </a:t>
            </a:r>
            <a:r>
              <a:rPr lang="zh-TW" altLang="en-US" sz="4000" smtClean="0">
                <a:ea typeface="新細明體" panose="02020500000000000000" pitchFamily="18" charset="-120"/>
              </a:rPr>
              <a:t>他所賜的有使徒、有先知．有傳福音的．有牧師和教師．</a:t>
            </a:r>
            <a:endParaRPr lang="en-US" altLang="zh-TW" sz="40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4000" smtClean="0">
                <a:ea typeface="新細明體" panose="02020500000000000000" pitchFamily="18" charset="-120"/>
              </a:rPr>
              <a:t>12 </a:t>
            </a:r>
            <a:r>
              <a:rPr lang="zh-TW" altLang="en-US" sz="4000" smtClean="0">
                <a:ea typeface="新細明體" panose="02020500000000000000" pitchFamily="18" charset="-120"/>
              </a:rPr>
              <a:t>為要成全聖徒、各盡其職、建立基督的身體．</a:t>
            </a:r>
            <a:endParaRPr lang="en-US" altLang="zh-TW" sz="40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4000" smtClean="0">
                <a:ea typeface="新細明體" panose="02020500000000000000" pitchFamily="18" charset="-120"/>
              </a:rPr>
              <a:t>13 </a:t>
            </a:r>
            <a:r>
              <a:rPr lang="zh-TW" altLang="en-US" sz="4000" smtClean="0">
                <a:ea typeface="新細明體" panose="02020500000000000000" pitchFamily="18" charset="-120"/>
              </a:rPr>
              <a:t>直等到我們眾人在真道上同歸於一、認識　神的兒子、得以長大成人、滿有基督長成的身量．</a:t>
            </a:r>
            <a:br>
              <a:rPr lang="zh-TW" altLang="en-US" sz="4000" smtClean="0">
                <a:ea typeface="新細明體" panose="02020500000000000000" pitchFamily="18" charset="-120"/>
              </a:rPr>
            </a:br>
            <a:endParaRPr lang="en-CA" altLang="en-US" sz="4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02385"/>
            <a:ext cx="6038056" cy="1066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一院五校一中心</a:t>
            </a:r>
            <a:endParaRPr lang="en-CA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803460"/>
            <a:ext cx="436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加拿大華人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神學院</a:t>
            </a:r>
            <a:endParaRPr lang="en-CA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428" y="3200400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卡加里校區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9008" y="3228109"/>
            <a:ext cx="648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溫哥華校區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200400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多倫多校區</a:t>
            </a:r>
            <a:endParaRPr lang="en-CA" sz="3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87497" y="2851833"/>
            <a:ext cx="2135547" cy="84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18596" y="3903551"/>
            <a:ext cx="677108" cy="218688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>
                <a:solidFill>
                  <a:srgbClr val="7030A0"/>
                </a:solidFill>
              </a:rPr>
              <a:t>教牧學博士</a:t>
            </a:r>
            <a:endParaRPr lang="en-CA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4627" y="1122167"/>
            <a:ext cx="677108" cy="3600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25000"/>
                  </a:schemeClr>
                </a:solidFill>
              </a:rPr>
              <a:t>領導學研究中心</a:t>
            </a:r>
            <a:endParaRPr lang="en-CA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2311400" cy="29051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CCST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7834628" y="5268036"/>
            <a:ext cx="1276264" cy="151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743155" y="3473686"/>
            <a:ext cx="0" cy="4194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155130"/>
            <a:ext cx="738664" cy="46371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</a:rPr>
              <a:t>國際基督教教育學院</a:t>
            </a:r>
            <a:endParaRPr lang="en-CA" sz="36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804248" y="2348880"/>
            <a:ext cx="103130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200581" y="2348880"/>
            <a:ext cx="10671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79629" y="3429000"/>
            <a:ext cx="677108" cy="2697163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</a:rPr>
              <a:t>教育事工博士</a:t>
            </a:r>
            <a:endParaRPr lang="en-CA" sz="32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04942" y="3042320"/>
            <a:ext cx="61324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18" idx="0"/>
          </p:cNvCxnSpPr>
          <p:nvPr/>
        </p:nvCxnSpPr>
        <p:spPr bwMode="auto">
          <a:xfrm>
            <a:off x="1818183" y="3060793"/>
            <a:ext cx="0" cy="3682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260663" y="3126930"/>
            <a:ext cx="677108" cy="180353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</a:rPr>
              <a:t>宣教學院</a:t>
            </a:r>
            <a:endParaRPr lang="en-CA" sz="3200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99217" y="2641321"/>
            <a:ext cx="0" cy="4856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084168" y="3473686"/>
            <a:ext cx="67298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28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7372" y="78904"/>
            <a:ext cx="7239000" cy="1371600"/>
          </a:xfrm>
        </p:spPr>
        <p:txBody>
          <a:bodyPr/>
          <a:lstStyle/>
          <a:p>
            <a:r>
              <a:rPr lang="zh-TW" altLang="en-US" sz="6600" i="0" dirty="0">
                <a:solidFill>
                  <a:srgbClr val="FFC000"/>
                </a:solidFill>
              </a:rPr>
              <a:t>加拿大華人神學院</a:t>
            </a:r>
            <a:endParaRPr lang="en-US" altLang="en-US" sz="6600" i="0" dirty="0">
              <a:solidFill>
                <a:srgbClr val="FFC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844824"/>
            <a:ext cx="6618480" cy="357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400" b="0" i="0" dirty="0" smtClean="0">
                <a:solidFill>
                  <a:srgbClr val="FFFF00"/>
                </a:solidFill>
              </a:rPr>
              <a:t>加拿大華人神學院卡加里</a:t>
            </a:r>
            <a:endParaRPr lang="en-CA" altLang="zh-TW" sz="4400" b="0" i="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CA" altLang="zh-TW" sz="4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en-US" sz="4800" b="1" dirty="0" smtClean="0"/>
              <a:t>加</a:t>
            </a:r>
            <a:r>
              <a:rPr lang="zh-TW" altLang="en-US" sz="4800" b="1" dirty="0"/>
              <a:t>神卡加里的夢</a:t>
            </a:r>
            <a:endParaRPr lang="en-US" altLang="en-US" sz="4800" b="0" i="0" dirty="0">
              <a:solidFill>
                <a:srgbClr val="FFFF00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512" y="764704"/>
            <a:ext cx="1371600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CCST</a:t>
            </a:r>
            <a:endParaRPr lang="en-US" altLang="en-US" sz="3200" b="1" i="1" dirty="0">
              <a:solidFill>
                <a:schemeClr val="bg1">
                  <a:lumMod val="40000"/>
                  <a:lumOff val="6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6730179" y="1268760"/>
            <a:ext cx="2293153" cy="271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949280"/>
            <a:ext cx="475252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CCST Calgary  </a:t>
            </a:r>
            <a:r>
              <a:rPr lang="zh-TW" altLang="en-US" sz="2800" dirty="0" smtClean="0"/>
              <a:t>加神卡加里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158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「加神」卡加里校區的使命和特色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88632"/>
          </a:xfrm>
        </p:spPr>
        <p:txBody>
          <a:bodyPr/>
          <a:lstStyle/>
          <a:p>
            <a:pPr lvl="0"/>
            <a:r>
              <a:rPr lang="zh-TW" altLang="en-US" dirty="0"/>
              <a:t>結合中西神學教育的優點、優勢、優質，重視華人教會的文化傳統及兩文三語的獨特，讓同學可以用中文母語學習。</a:t>
            </a:r>
            <a:endParaRPr lang="en-CA" dirty="0"/>
          </a:p>
          <a:p>
            <a:pPr lvl="0"/>
            <a:r>
              <a:rPr lang="zh-TW" altLang="en-US" dirty="0"/>
              <a:t>注重聖經、神學、靈命、傳道、牧會、宣教</a:t>
            </a:r>
            <a:endParaRPr lang="en-CA" dirty="0"/>
          </a:p>
          <a:p>
            <a:pPr lvl="0"/>
            <a:r>
              <a:rPr lang="zh-TW" altLang="en-US" dirty="0"/>
              <a:t>師資陣營兼容豐富牧會經驗及學貫中西，匯集北美、英國、歐洲、亞洲等地的博士，教授背景來自香港、台灣、東南亞、中國大陸</a:t>
            </a:r>
            <a:endParaRPr lang="en-CA" dirty="0"/>
          </a:p>
          <a:p>
            <a:pPr lvl="0"/>
            <a:r>
              <a:rPr lang="zh-TW" altLang="en-US" dirty="0"/>
              <a:t>教學法採取老師面授和網絡同步學習，在愛德明頓和卡加里設有學習</a:t>
            </a:r>
            <a:r>
              <a:rPr lang="zh-TW" altLang="en-US" dirty="0" smtClean="0"/>
              <a:t>中心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13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「加神」卡加里校區的使命和特色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88632"/>
          </a:xfrm>
        </p:spPr>
        <p:txBody>
          <a:bodyPr/>
          <a:lstStyle/>
          <a:p>
            <a:pPr lvl="0"/>
            <a:r>
              <a:rPr lang="zh-TW" altLang="en-US" dirty="0" smtClean="0"/>
              <a:t>關注</a:t>
            </a:r>
            <a:r>
              <a:rPr lang="zh-TW" altLang="en-US" dirty="0"/>
              <a:t>學員靈命塑造、品格培育、群體生活、小組查經、教會實習、宣教經驗</a:t>
            </a:r>
            <a:endParaRPr lang="en-CA" dirty="0"/>
          </a:p>
          <a:p>
            <a:pPr lvl="0"/>
            <a:r>
              <a:rPr lang="zh-TW" altLang="en-US" dirty="0"/>
              <a:t>學費合宜，設有獎、助學金</a:t>
            </a:r>
            <a:endParaRPr lang="en-CA" dirty="0"/>
          </a:p>
          <a:p>
            <a:pPr lvl="0"/>
            <a:r>
              <a:rPr lang="zh-TW" altLang="en-US" dirty="0"/>
              <a:t>跨宗派、福音信仰</a:t>
            </a:r>
            <a:endParaRPr lang="en-CA" dirty="0"/>
          </a:p>
          <a:p>
            <a:pPr lvl="0"/>
            <a:r>
              <a:rPr lang="zh-TW" altLang="en-US" dirty="0" smtClean="0"/>
              <a:t>與</a:t>
            </a:r>
            <a:r>
              <a:rPr lang="zh-TW" altLang="en-US" dirty="0"/>
              <a:t>各大網絡圖書單位聯網，中西書籍數量</a:t>
            </a:r>
            <a:r>
              <a:rPr lang="zh-TW" altLang="en-US" dirty="0" smtClean="0"/>
              <a:t>眾多</a:t>
            </a:r>
            <a:endParaRPr lang="en-US" altLang="zh-TW" dirty="0" smtClean="0"/>
          </a:p>
          <a:p>
            <a:r>
              <a:rPr lang="zh-TW" altLang="en-US" dirty="0"/>
              <a:t>學院已獲取亞省頒發學位資格，「加神」的學位得到亞洲神學協會（</a:t>
            </a:r>
            <a:r>
              <a:rPr lang="en-CA" dirty="0"/>
              <a:t>ATA</a:t>
            </a:r>
            <a:r>
              <a:rPr lang="zh-TW" altLang="en-US" dirty="0"/>
              <a:t>）認證，</a:t>
            </a:r>
            <a:r>
              <a:rPr lang="en-CA" dirty="0"/>
              <a:t>ATA</a:t>
            </a:r>
            <a:r>
              <a:rPr lang="zh-TW" altLang="en-US" dirty="0"/>
              <a:t>為福音派認證機關，學位全世界各大學和神學院皆認可。</a:t>
            </a:r>
            <a:endParaRPr lang="en-CA" dirty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定睛神國、立足加國、回饋祖國、投身列國」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4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加神（卡加里校區）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182340"/>
              </p:ext>
            </p:extLst>
          </p:nvPr>
        </p:nvGraphicFramePr>
        <p:xfrm>
          <a:off x="179512" y="1447800"/>
          <a:ext cx="878497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459706646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3989301000"/>
                    </a:ext>
                  </a:extLst>
                </a:gridCol>
              </a:tblGrid>
              <a:tr h="100898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M.Div. </a:t>
                      </a:r>
                      <a:r>
                        <a:rPr lang="zh-TW" altLang="en-US" sz="3200" dirty="0" smtClean="0"/>
                        <a:t>道學碩士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教牧主修</a:t>
                      </a:r>
                      <a:endParaRPr lang="en-US" altLang="zh-TW" sz="3200" dirty="0" smtClean="0"/>
                    </a:p>
                    <a:p>
                      <a:r>
                        <a:rPr lang="zh-TW" altLang="en-US" sz="3200" dirty="0" smtClean="0"/>
                        <a:t>宣教主修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95301"/>
                  </a:ext>
                </a:extLst>
              </a:tr>
              <a:tr h="547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M.T.S. </a:t>
                      </a:r>
                      <a:r>
                        <a:rPr lang="zh-TW" altLang="en-US" sz="3200" dirty="0" smtClean="0"/>
                        <a:t>神學研究碩士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基督教教育主修</a:t>
                      </a:r>
                      <a:endParaRPr lang="en-US" altLang="zh-TW" sz="3200" dirty="0" smtClean="0"/>
                    </a:p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173017"/>
                  </a:ext>
                </a:extLst>
              </a:tr>
              <a:tr h="100898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Diploma </a:t>
                      </a:r>
                      <a:r>
                        <a:rPr lang="zh-TW" altLang="en-US" sz="3200" dirty="0" smtClean="0">
                          <a:solidFill>
                            <a:schemeClr val="bg1"/>
                          </a:solidFill>
                        </a:rPr>
                        <a:t>碩士班文憑課程</a:t>
                      </a:r>
                      <a:endParaRPr lang="en-CA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bg1"/>
                          </a:solidFill>
                        </a:rPr>
                        <a:t>一般性職場課程</a:t>
                      </a:r>
                      <a:r>
                        <a:rPr lang="en-CA" altLang="zh-TW" sz="32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altLang="zh-TW" sz="3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zh-TW" altLang="en-US" sz="3200" dirty="0" smtClean="0">
                          <a:solidFill>
                            <a:schemeClr val="bg1"/>
                          </a:solidFill>
                        </a:rPr>
                        <a:t>完成後可以進入學位課程</a:t>
                      </a:r>
                      <a:endParaRPr lang="en-CA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171702"/>
                  </a:ext>
                </a:extLst>
              </a:tr>
              <a:tr h="100898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Extended Education </a:t>
                      </a:r>
                      <a:r>
                        <a:rPr lang="zh-TW" altLang="en-US" sz="3200" dirty="0" smtClean="0"/>
                        <a:t>普及神學証書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完成後可以進入學位課程</a:t>
                      </a:r>
                      <a:endParaRPr lang="en-CA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71430"/>
                  </a:ext>
                </a:extLst>
              </a:tr>
              <a:tr h="350741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0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加拿大華人神學院卡加里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805264"/>
          </a:xfrm>
        </p:spPr>
        <p:txBody>
          <a:bodyPr/>
          <a:lstStyle/>
          <a:p>
            <a:r>
              <a:rPr lang="en-US" dirty="0" err="1"/>
              <a:t>執行委員會</a:t>
            </a:r>
            <a:r>
              <a:rPr lang="en-US" dirty="0"/>
              <a:t>：</a:t>
            </a:r>
            <a:endParaRPr lang="en-CA" dirty="0"/>
          </a:p>
          <a:p>
            <a:r>
              <a:rPr lang="en-US" dirty="0" err="1" smtClean="0"/>
              <a:t>主席</a:t>
            </a:r>
            <a:r>
              <a:rPr lang="en-US" dirty="0" err="1"/>
              <a:t>：羅志強牧師博士</a:t>
            </a:r>
            <a:r>
              <a:rPr lang="en-US" dirty="0"/>
              <a:t>  </a:t>
            </a:r>
            <a:endParaRPr lang="en-CA" dirty="0"/>
          </a:p>
          <a:p>
            <a:r>
              <a:rPr lang="en-US" dirty="0" err="1"/>
              <a:t>副主席：鄭藝牧師</a:t>
            </a:r>
            <a:endParaRPr lang="en-CA" dirty="0"/>
          </a:p>
          <a:p>
            <a:r>
              <a:rPr lang="en-US" dirty="0" err="1"/>
              <a:t>秘書：黃嘉漢牧師</a:t>
            </a:r>
            <a:endParaRPr lang="en-CA" dirty="0"/>
          </a:p>
          <a:p>
            <a:r>
              <a:rPr lang="en-US" dirty="0" err="1"/>
              <a:t>財政：黃可正博士</a:t>
            </a:r>
            <a:endParaRPr lang="en-CA" dirty="0"/>
          </a:p>
          <a:p>
            <a:r>
              <a:rPr lang="en-US" dirty="0" err="1"/>
              <a:t>委員：區應毓牧師博士</a:t>
            </a:r>
            <a:endParaRPr lang="en-CA" dirty="0"/>
          </a:p>
          <a:p>
            <a:r>
              <a:rPr lang="en-US" dirty="0"/>
              <a:t>            </a:t>
            </a:r>
            <a:r>
              <a:rPr lang="en-US" dirty="0" err="1"/>
              <a:t>鄒永恒牧師博士</a:t>
            </a:r>
            <a:endParaRPr lang="en-CA" dirty="0"/>
          </a:p>
          <a:p>
            <a:r>
              <a:rPr lang="en-US" dirty="0"/>
              <a:t>            </a:t>
            </a:r>
            <a:r>
              <a:rPr lang="en-US" dirty="0" err="1"/>
              <a:t>麥振榮牧師</a:t>
            </a:r>
            <a:endParaRPr lang="en-CA" dirty="0"/>
          </a:p>
          <a:p>
            <a:r>
              <a:rPr lang="en-US" dirty="0"/>
              <a:t>            </a:t>
            </a:r>
            <a:r>
              <a:rPr lang="en-US" dirty="0" err="1"/>
              <a:t>譚文鈞牧師博士</a:t>
            </a:r>
            <a:endParaRPr lang="en-CA" dirty="0"/>
          </a:p>
          <a:p>
            <a:r>
              <a:rPr lang="en-US" dirty="0"/>
              <a:t>            </a:t>
            </a:r>
            <a:r>
              <a:rPr lang="en-US" dirty="0" err="1"/>
              <a:t>王乾洲牧師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55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同工</a:t>
            </a:r>
            <a:r>
              <a:rPr lang="en-US" dirty="0"/>
              <a:t>：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911824"/>
          </a:xfrm>
        </p:spPr>
        <p:txBody>
          <a:bodyPr/>
          <a:lstStyle/>
          <a:p>
            <a:r>
              <a:rPr lang="en-US" sz="4000" dirty="0" err="1" smtClean="0"/>
              <a:t>鄭藝牧師</a:t>
            </a:r>
            <a:r>
              <a:rPr lang="en-US" sz="4000" dirty="0" smtClean="0"/>
              <a:t>     （</a:t>
            </a:r>
            <a:r>
              <a:rPr lang="en-US" sz="4000" dirty="0" err="1"/>
              <a:t>常務副院長</a:t>
            </a:r>
            <a:r>
              <a:rPr lang="en-US" sz="4000" dirty="0"/>
              <a:t>）</a:t>
            </a:r>
            <a:endParaRPr lang="en-CA" sz="4000" dirty="0"/>
          </a:p>
          <a:p>
            <a:r>
              <a:rPr lang="zh-TW" altLang="en-US" sz="4000" dirty="0" smtClean="0"/>
              <a:t>陳美玉</a:t>
            </a:r>
            <a:r>
              <a:rPr lang="zh-TW" altLang="en-US" sz="4000" dirty="0"/>
              <a:t>博士  （愛民頓校區主任</a:t>
            </a:r>
            <a:r>
              <a:rPr lang="zh-TW" altLang="en-US" sz="4000" dirty="0" smtClean="0"/>
              <a:t>）</a:t>
            </a:r>
            <a:endParaRPr lang="en-US" altLang="zh-TW" sz="4000" dirty="0" smtClean="0"/>
          </a:p>
          <a:p>
            <a:r>
              <a:rPr lang="zh-TW" altLang="en-US" sz="4000" dirty="0" smtClean="0"/>
              <a:t>朴寅哲博士  （教授）</a:t>
            </a:r>
            <a:endParaRPr lang="en-CA" sz="4000" dirty="0"/>
          </a:p>
          <a:p>
            <a:r>
              <a:rPr lang="zh-TW" altLang="en-US" sz="4000" dirty="0" smtClean="0"/>
              <a:t>陳秀玲同工</a:t>
            </a:r>
            <a:r>
              <a:rPr lang="en-US" sz="4000" dirty="0" smtClean="0"/>
              <a:t>  </a:t>
            </a:r>
            <a:r>
              <a:rPr lang="en-US" sz="4000" dirty="0"/>
              <a:t>（</a:t>
            </a:r>
            <a:r>
              <a:rPr lang="en-US" sz="4000" dirty="0" err="1" smtClean="0"/>
              <a:t>行政</a:t>
            </a:r>
            <a:r>
              <a:rPr lang="zh-TW" altLang="en-US" sz="4000" dirty="0" smtClean="0"/>
              <a:t>同工</a:t>
            </a:r>
            <a:r>
              <a:rPr lang="en-US" sz="4000" dirty="0" smtClean="0"/>
              <a:t>）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9799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32203"/>
            <a:ext cx="6038056" cy="1066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一院五校一中心</a:t>
            </a:r>
            <a:endParaRPr lang="en-CA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430215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803460"/>
            <a:ext cx="436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加拿大華人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神學院</a:t>
            </a:r>
            <a:endParaRPr lang="en-CA" sz="24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428" y="3200400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卡加里校區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9008" y="3228109"/>
            <a:ext cx="648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溫哥華校區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200400"/>
            <a:ext cx="57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多倫多校區</a:t>
            </a:r>
            <a:endParaRPr lang="en-CA" sz="3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87497" y="2851833"/>
            <a:ext cx="2135547" cy="84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9874" y="1944966"/>
            <a:ext cx="738664" cy="34150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2">
                    <a:lumMod val="25000"/>
                  </a:schemeClr>
                </a:solidFill>
              </a:rPr>
              <a:t>領導學研究中心</a:t>
            </a:r>
            <a:endParaRPr lang="en-CA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2311400" cy="290512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CCST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428447" y="283062"/>
            <a:ext cx="1282028" cy="15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9774" y="2851833"/>
            <a:ext cx="677108" cy="38458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</a:rPr>
              <a:t>國際基督教教育學院</a:t>
            </a:r>
            <a:endParaRPr lang="en-CA" sz="32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804248" y="2348880"/>
            <a:ext cx="103130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813382" y="2883385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623044" y="2883385"/>
            <a:ext cx="7491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307214" y="2849603"/>
            <a:ext cx="677108" cy="180353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宣教學院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4" descr="maintt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71550" y="4292600"/>
            <a:ext cx="71294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ea typeface="全真中隸書" pitchFamily="49" charset="-120"/>
              </a:rPr>
              <a:t>你們要去，         使萬民作我的門徒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0" t="21281" r="14949" b="35278"/>
          <a:stretch/>
        </p:blipFill>
        <p:spPr bwMode="auto">
          <a:xfrm>
            <a:off x="7115875" y="408292"/>
            <a:ext cx="1519067" cy="180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42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新細明體" panose="02020500000000000000" pitchFamily="18" charset="-120"/>
              </a:rPr>
              <a:t>教會增長</a:t>
            </a:r>
            <a:r>
              <a:rPr lang="zh-TW" altLang="en-US" dirty="0" smtClean="0">
                <a:ea typeface="新細明體" panose="02020500000000000000" pitchFamily="18" charset="-120"/>
              </a:rPr>
              <a:t>與聖徒裝備</a:t>
            </a:r>
            <a:endParaRPr lang="en-CA" altLang="en-US" dirty="0" smtClean="0"/>
          </a:p>
        </p:txBody>
      </p:sp>
      <p:grpSp>
        <p:nvGrpSpPr>
          <p:cNvPr id="15363" name="Group 27"/>
          <p:cNvGrpSpPr>
            <a:grpSpLocks/>
          </p:cNvGrpSpPr>
          <p:nvPr/>
        </p:nvGrpSpPr>
        <p:grpSpPr bwMode="auto">
          <a:xfrm>
            <a:off x="417513" y="1268413"/>
            <a:ext cx="7989887" cy="5184775"/>
            <a:chOff x="528" y="1200"/>
            <a:chExt cx="4667" cy="2860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1824" y="1200"/>
              <a:ext cx="2014" cy="1821"/>
              <a:chOff x="1872" y="1824"/>
              <a:chExt cx="2014" cy="1821"/>
            </a:xfrm>
          </p:grpSpPr>
          <p:sp>
            <p:nvSpPr>
              <p:cNvPr id="46084" name="AutoShape 4"/>
              <p:cNvSpPr>
                <a:spLocks noChangeArrowheads="1"/>
              </p:cNvSpPr>
              <p:nvPr/>
            </p:nvSpPr>
            <p:spPr bwMode="gray">
              <a:xfrm rot="16200000" flipH="1">
                <a:off x="1823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5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3634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6" name="AutoShape 6"/>
              <p:cNvSpPr>
                <a:spLocks noChangeArrowheads="1"/>
              </p:cNvSpPr>
              <p:nvPr/>
            </p:nvSpPr>
            <p:spPr bwMode="gray">
              <a:xfrm rot="10800000" flipH="1">
                <a:off x="2725" y="3441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3" name="Oval 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4" name="Oval 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6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091" name="Oval 11"/>
              <p:cNvSpPr>
                <a:spLocks noChangeArrowheads="1"/>
              </p:cNvSpPr>
              <p:nvPr/>
            </p:nvSpPr>
            <p:spPr bwMode="gray">
              <a:xfrm>
                <a:off x="2335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093" name="AutoShape 13"/>
            <p:cNvSpPr>
              <a:spLocks noChangeArrowheads="1"/>
            </p:cNvSpPr>
            <p:nvPr/>
          </p:nvSpPr>
          <p:spPr bwMode="gray">
            <a:xfrm>
              <a:off x="528" y="22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gray">
            <a:xfrm>
              <a:off x="528" y="18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gray">
            <a:xfrm>
              <a:off x="528" y="15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96" name="AutoShape 16"/>
            <p:cNvSpPr>
              <a:spLocks noChangeArrowheads="1"/>
            </p:cNvSpPr>
            <p:nvPr/>
          </p:nvSpPr>
          <p:spPr bwMode="gray">
            <a:xfrm>
              <a:off x="3984" y="22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gray">
            <a:xfrm>
              <a:off x="3984" y="18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gray">
            <a:xfrm>
              <a:off x="3984" y="15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gray">
            <a:xfrm>
              <a:off x="2282" y="1558"/>
              <a:ext cx="1166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成全聖徒</a:t>
              </a:r>
              <a:r>
                <a:rPr kumimoji="0" lang="en-US" altLang="zh-TW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全教會的弟兄姊妹</a:t>
              </a:r>
              <a:endParaRPr kumimoji="0" lang="en-CA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100" name="AutoShape 20"/>
            <p:cNvSpPr>
              <a:spLocks noChangeArrowheads="1"/>
            </p:cNvSpPr>
            <p:nvPr/>
          </p:nvSpPr>
          <p:spPr bwMode="auto">
            <a:xfrm>
              <a:off x="1468" y="3051"/>
              <a:ext cx="2863" cy="10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直等到我們眾人在真道上</a:t>
              </a:r>
              <a:endPara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同歸於一、認識　神的兒子、</a:t>
              </a:r>
              <a:endPara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得以長大成人、</a:t>
              </a:r>
              <a:endPara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滿有基督長成的身量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gray">
            <a:xfrm>
              <a:off x="624" y="1635"/>
              <a:ext cx="8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使徒 先知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5" name="Text Box 22"/>
            <p:cNvSpPr txBox="1">
              <a:spLocks noChangeArrowheads="1"/>
            </p:cNvSpPr>
            <p:nvPr/>
          </p:nvSpPr>
          <p:spPr bwMode="gray">
            <a:xfrm>
              <a:off x="739" y="1971"/>
              <a:ext cx="64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傳福音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6" name="Text Box 23"/>
            <p:cNvSpPr txBox="1">
              <a:spLocks noChangeArrowheads="1"/>
            </p:cNvSpPr>
            <p:nvPr/>
          </p:nvSpPr>
          <p:spPr bwMode="gray">
            <a:xfrm>
              <a:off x="625" y="2307"/>
              <a:ext cx="8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牧師 教師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7" name="Text Box 24"/>
            <p:cNvSpPr txBox="1">
              <a:spLocks noChangeArrowheads="1"/>
            </p:cNvSpPr>
            <p:nvPr/>
          </p:nvSpPr>
          <p:spPr bwMode="gray">
            <a:xfrm>
              <a:off x="4189" y="1635"/>
              <a:ext cx="82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各盡其職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8" name="Text Box 25"/>
            <p:cNvSpPr txBox="1">
              <a:spLocks noChangeArrowheads="1"/>
            </p:cNvSpPr>
            <p:nvPr/>
          </p:nvSpPr>
          <p:spPr bwMode="gray">
            <a:xfrm>
              <a:off x="4009" y="1971"/>
              <a:ext cx="118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建立基督身體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79" name="Text Box 26"/>
            <p:cNvSpPr txBox="1">
              <a:spLocks noChangeArrowheads="1"/>
            </p:cNvSpPr>
            <p:nvPr/>
          </p:nvSpPr>
          <p:spPr bwMode="gray">
            <a:xfrm>
              <a:off x="4189" y="2307"/>
              <a:ext cx="82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傳揚福音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484438" y="2420938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ea typeface="新細明體" panose="02020500000000000000" pitchFamily="18" charset="-120"/>
              </a:rPr>
              <a:t>三股合成的繩子</a:t>
            </a:r>
            <a:endParaRPr lang="en-CA" altLang="en-US" sz="1800" smtClean="0"/>
          </a:p>
        </p:txBody>
      </p:sp>
      <p:grpSp>
        <p:nvGrpSpPr>
          <p:cNvPr id="16387" name="Group 41"/>
          <p:cNvGrpSpPr>
            <a:grpSpLocks/>
          </p:cNvGrpSpPr>
          <p:nvPr/>
        </p:nvGrpSpPr>
        <p:grpSpPr bwMode="auto">
          <a:xfrm>
            <a:off x="914400" y="2209800"/>
            <a:ext cx="7402513" cy="3522663"/>
            <a:chOff x="476" y="1388"/>
            <a:chExt cx="4969" cy="2341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gray">
            <a:xfrm>
              <a:off x="1837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89" name="AutoShape 4"/>
            <p:cNvSpPr>
              <a:spLocks noChangeArrowheads="1"/>
            </p:cNvSpPr>
            <p:nvPr/>
          </p:nvSpPr>
          <p:spPr bwMode="gray">
            <a:xfrm>
              <a:off x="3560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gray">
            <a:xfrm>
              <a:off x="3923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gray">
            <a:xfrm>
              <a:off x="3923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gray">
            <a:xfrm>
              <a:off x="4012" y="1481"/>
              <a:ext cx="1183" cy="11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gray">
            <a:xfrm>
              <a:off x="4032" y="1488"/>
              <a:ext cx="1183" cy="11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94" name="Oval 9"/>
            <p:cNvSpPr>
              <a:spLocks noChangeArrowheads="1"/>
            </p:cNvSpPr>
            <p:nvPr/>
          </p:nvSpPr>
          <p:spPr bwMode="gray">
            <a:xfrm>
              <a:off x="4076" y="1540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gray">
            <a:xfrm>
              <a:off x="476" y="1388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gray">
            <a:xfrm>
              <a:off x="476" y="1388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gray">
            <a:xfrm>
              <a:off x="566" y="1477"/>
              <a:ext cx="1185" cy="11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gray">
            <a:xfrm>
              <a:off x="566" y="1479"/>
              <a:ext cx="1185" cy="118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gray">
            <a:xfrm>
              <a:off x="624" y="1536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16422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23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24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25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172" name="Oval 20"/>
            <p:cNvSpPr>
              <a:spLocks noChangeArrowheads="1"/>
            </p:cNvSpPr>
            <p:nvPr/>
          </p:nvSpPr>
          <p:spPr bwMode="gray">
            <a:xfrm>
              <a:off x="2200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gray">
            <a:xfrm>
              <a:off x="2200" y="1392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gray">
            <a:xfrm>
              <a:off x="2289" y="1481"/>
              <a:ext cx="1184" cy="118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gray">
            <a:xfrm>
              <a:off x="2290" y="1483"/>
              <a:ext cx="1183" cy="118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05" name="Oval 24"/>
            <p:cNvSpPr>
              <a:spLocks noChangeArrowheads="1"/>
            </p:cNvSpPr>
            <p:nvPr/>
          </p:nvSpPr>
          <p:spPr bwMode="gray">
            <a:xfrm>
              <a:off x="2348" y="1540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406" name="Group 25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16418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9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20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21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07" name="Group 30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16414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5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6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17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187" name="AutoShape 35"/>
            <p:cNvSpPr>
              <a:spLocks noChangeArrowheads="1"/>
            </p:cNvSpPr>
            <p:nvPr/>
          </p:nvSpPr>
          <p:spPr bwMode="gray">
            <a:xfrm>
              <a:off x="507" y="2987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主耶穌</a:t>
              </a:r>
              <a:endParaRPr kumimoji="0" lang="en-CA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9188" name="AutoShape 36"/>
            <p:cNvSpPr>
              <a:spLocks noChangeArrowheads="1"/>
            </p:cNvSpPr>
            <p:nvPr/>
          </p:nvSpPr>
          <p:spPr bwMode="gray">
            <a:xfrm>
              <a:off x="2109" y="2916"/>
              <a:ext cx="1643" cy="813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新細明體" panose="02020500000000000000" pitchFamily="18" charset="-120"/>
                  <a:cs typeface="+mn-cs"/>
                </a:rPr>
                <a:t>使徒 先知 </a:t>
              </a:r>
              <a:endPara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新細明體" panose="02020500000000000000" pitchFamily="18" charset="-120"/>
                  <a:cs typeface="+mn-cs"/>
                </a:rPr>
                <a:t>傳福音 牧師 教師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9189" name="AutoShape 37"/>
            <p:cNvSpPr>
              <a:spLocks noChangeArrowheads="1"/>
            </p:cNvSpPr>
            <p:nvPr/>
          </p:nvSpPr>
          <p:spPr bwMode="gray">
            <a:xfrm>
              <a:off x="3963" y="2987"/>
              <a:ext cx="1482" cy="742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Verdana" panose="020B0604030504040204" pitchFamily="34" charset="0"/>
                  <a:ea typeface="新細明體" panose="02020500000000000000" pitchFamily="18" charset="-120"/>
                  <a:cs typeface="+mn-cs"/>
                </a:rPr>
                <a:t>全教會弟兄姊妹</a:t>
              </a:r>
              <a:endParaRPr kumimoji="0" lang="en-CA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6411" name="Text Box 38"/>
            <p:cNvSpPr txBox="1">
              <a:spLocks noChangeArrowheads="1"/>
            </p:cNvSpPr>
            <p:nvPr/>
          </p:nvSpPr>
          <p:spPr bwMode="gray">
            <a:xfrm>
              <a:off x="563" y="1815"/>
              <a:ext cx="116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總教練</a:t>
              </a:r>
              <a:endParaRPr kumimoji="0" lang="en-CA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12" name="Text Box 39"/>
            <p:cNvSpPr txBox="1">
              <a:spLocks noChangeArrowheads="1"/>
            </p:cNvSpPr>
            <p:nvPr/>
          </p:nvSpPr>
          <p:spPr bwMode="gray">
            <a:xfrm>
              <a:off x="2549" y="1933"/>
              <a:ext cx="67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教練</a:t>
              </a:r>
              <a:endParaRPr kumimoji="0" lang="en-CA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13" name="Text Box 40"/>
            <p:cNvSpPr txBox="1">
              <a:spLocks noChangeArrowheads="1"/>
            </p:cNvSpPr>
            <p:nvPr/>
          </p:nvSpPr>
          <p:spPr bwMode="gray">
            <a:xfrm>
              <a:off x="4277" y="1933"/>
              <a:ext cx="67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信徒</a:t>
              </a:r>
              <a:endParaRPr kumimoji="0" lang="en-CA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5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成全聖徒</a:t>
            </a:r>
            <a:endParaRPr lang="en-CA" altLang="en-US" sz="4000" smtClean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87975" y="3170238"/>
            <a:ext cx="2713038" cy="31384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900113" y="3170238"/>
            <a:ext cx="2474912" cy="31384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31913" y="3500438"/>
            <a:ext cx="165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裝備</a:t>
            </a:r>
            <a:endParaRPr kumimoji="0" lang="en-CA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181350" y="3076575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5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738688" y="3076575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417" name="Group 11"/>
          <p:cNvGrpSpPr>
            <a:grpSpLocks/>
          </p:cNvGrpSpPr>
          <p:nvPr/>
        </p:nvGrpSpPr>
        <p:grpSpPr bwMode="auto">
          <a:xfrm>
            <a:off x="3016250" y="1524000"/>
            <a:ext cx="2827338" cy="1528763"/>
            <a:chOff x="1997" y="1314"/>
            <a:chExt cx="1889" cy="1009"/>
          </a:xfrm>
        </p:grpSpPr>
        <p:grpSp>
          <p:nvGrpSpPr>
            <p:cNvPr id="174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6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1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3783013" y="1714500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全真中隸書" pitchFamily="49" charset="-120"/>
                <a:cs typeface="+mn-cs"/>
              </a:rPr>
              <a:t>成全</a:t>
            </a:r>
            <a:endParaRPr kumimoji="0" lang="en-CA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全真中隸書" pitchFamily="49" charset="-120"/>
              <a:cs typeface="+mn-cs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011863" y="3500438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補網</a:t>
            </a:r>
            <a:endParaRPr kumimoji="0" lang="en-CA" altLang="en-US" sz="4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ea typeface="新細明體" panose="02020500000000000000" pitchFamily="18" charset="-120"/>
              </a:rPr>
              <a:t>教會增長</a:t>
            </a:r>
            <a:endParaRPr lang="en-CA" altLang="en-US" sz="36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828800"/>
            <a:ext cx="2413000" cy="4840288"/>
            <a:chOff x="720" y="1296"/>
            <a:chExt cx="1367" cy="2542"/>
          </a:xfrm>
        </p:grpSpPr>
        <p:sp>
          <p:nvSpPr>
            <p:cNvPr id="1846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264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47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847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7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7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7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7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CA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16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建立基督的身體</a:t>
              </a:r>
              <a:endParaRPr kumimoji="0" lang="en-CA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05200" y="1828800"/>
            <a:ext cx="2166938" cy="5029200"/>
            <a:chOff x="2208" y="1296"/>
            <a:chExt cx="1365" cy="2542"/>
          </a:xfrm>
        </p:grpSpPr>
        <p:sp>
          <p:nvSpPr>
            <p:cNvPr id="1845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6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1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CA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2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認識神的兒子</a:t>
              </a:r>
              <a:endParaRPr kumimoji="0" lang="en-CA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6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861050" y="1828800"/>
            <a:ext cx="2170113" cy="5029200"/>
            <a:chOff x="3692" y="1296"/>
            <a:chExt cx="1367" cy="2542"/>
          </a:xfrm>
        </p:grpSpPr>
        <p:sp>
          <p:nvSpPr>
            <p:cNvPr id="1843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3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442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8447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4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4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5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5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443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CA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4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rPr>
                <a:t>長大成人</a:t>
              </a:r>
              <a:endParaRPr kumimoji="0" lang="en-CA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5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24400" y="1989138"/>
            <a:ext cx="4168775" cy="1592262"/>
          </a:xfrm>
        </p:spPr>
        <p:txBody>
          <a:bodyPr/>
          <a:lstStyle/>
          <a:p>
            <a:pPr eaLnBrk="1" hangingPunct="1"/>
            <a:r>
              <a:rPr lang="zh-TW" altLang="en-US" sz="6000" b="1" i="0" dirty="0" smtClean="0">
                <a:ea typeface="全真中隸書" pitchFamily="49" charset="-120"/>
              </a:rPr>
              <a:t>教會增長與  </a:t>
            </a:r>
            <a:r>
              <a:rPr lang="zh-TW" altLang="en-US" sz="6000" b="1" i="0" dirty="0" smtClean="0">
                <a:ea typeface="全真中隸書" pitchFamily="49" charset="-120"/>
              </a:rPr>
              <a:t>聖徒裝備 </a:t>
            </a:r>
            <a:endParaRPr lang="en-CA" altLang="en-US" sz="6000" i="0" dirty="0" smtClean="0">
              <a:ea typeface="全真中隸書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04664"/>
            <a:ext cx="28083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5805264"/>
            <a:ext cx="223224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3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anose="02020500000000000000" pitchFamily="18" charset="-120"/>
              </a:rPr>
              <a:t>教會增長理念的啟創人馬蓋文</a:t>
            </a:r>
            <a:r>
              <a:rPr lang="en-CA" altLang="en-US" smtClean="0"/>
              <a:t>(McGavran)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275262"/>
          </a:xfrm>
        </p:spPr>
        <p:txBody>
          <a:bodyPr/>
          <a:lstStyle/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一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長久委身建設教會的領導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二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福音策略性地在接納度高的社會階層中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三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設定並實行適切當地教會的增長計劃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四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強化有利教會增長的因素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五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除掉不利於教會增長的阻礙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600" b="1" smtClean="0">
                <a:solidFill>
                  <a:srgbClr val="FF0000"/>
                </a:solidFill>
              </a:rPr>
              <a:t>(</a:t>
            </a:r>
            <a:r>
              <a:rPr lang="zh-TW" altLang="en-US" sz="36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六</a:t>
            </a:r>
            <a:r>
              <a:rPr lang="en-CA" altLang="en-US" sz="3600" b="1" smtClean="0">
                <a:solidFill>
                  <a:srgbClr val="FF0000"/>
                </a:solidFill>
              </a:rPr>
              <a:t>)</a:t>
            </a:r>
            <a:r>
              <a:rPr lang="zh-TW" altLang="en-US" sz="36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培育當地有恩賜的領袖</a:t>
            </a:r>
            <a:endParaRPr lang="en-US" altLang="zh-TW" sz="3600" b="1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七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配合運用教會本色化與群體歸主的原則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八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有系統培訓信徒</a:t>
            </a:r>
            <a:endParaRPr lang="en-CA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4212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anose="02020500000000000000" pitchFamily="18" charset="-120"/>
              </a:rPr>
              <a:t>施瓦茨</a:t>
            </a:r>
            <a:r>
              <a:rPr lang="en-CA" altLang="en-US" smtClean="0"/>
              <a:t>(Schwarz)</a:t>
            </a:r>
            <a:r>
              <a:rPr lang="en-US" altLang="zh-TW" smtClean="0">
                <a:ea typeface="新細明體" panose="02020500000000000000" pitchFamily="18" charset="-120"/>
              </a:rPr>
              <a:t>《</a:t>
            </a:r>
            <a:r>
              <a:rPr lang="zh-TW" altLang="en-US" smtClean="0">
                <a:ea typeface="新細明體" panose="02020500000000000000" pitchFamily="18" charset="-120"/>
              </a:rPr>
              <a:t>自然的教會發展</a:t>
            </a:r>
            <a:r>
              <a:rPr lang="en-US" altLang="zh-TW" smtClean="0">
                <a:ea typeface="新細明體" panose="02020500000000000000" pitchFamily="18" charset="-120"/>
              </a:rPr>
              <a:t>》</a:t>
            </a:r>
            <a:endParaRPr lang="en-CA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4000" b="1" smtClean="0">
                <a:solidFill>
                  <a:srgbClr val="FF0000"/>
                </a:solidFill>
              </a:rPr>
              <a:t>(</a:t>
            </a:r>
            <a:r>
              <a:rPr lang="zh-TW" altLang="en-US" sz="4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一</a:t>
            </a:r>
            <a:r>
              <a:rPr lang="en-CA" altLang="en-US" sz="4000" b="1" smtClean="0">
                <a:solidFill>
                  <a:srgbClr val="FF0000"/>
                </a:solidFill>
              </a:rPr>
              <a:t>)</a:t>
            </a:r>
            <a:r>
              <a:rPr lang="zh-TW" altLang="en-US" sz="4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令信徒得力的領導</a:t>
            </a:r>
            <a:endParaRPr lang="en-US" altLang="zh-TW" sz="4000" b="1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二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以恩賜為本的事奉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三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充滿熱忱的靈性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四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功能健全的結構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五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激勵人心的崇拜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六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全面兼顧的細胞小組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七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以需要為本的佈道事工</a:t>
            </a:r>
            <a:endParaRPr lang="en-US" altLang="zh-TW" sz="3200" smtClean="0">
              <a:ea typeface="新細明體" panose="02020500000000000000" pitchFamily="18" charset="-120"/>
            </a:endParaRPr>
          </a:p>
          <a:p>
            <a:r>
              <a:rPr lang="en-CA" altLang="en-US" sz="3200" smtClean="0"/>
              <a:t>(</a:t>
            </a:r>
            <a:r>
              <a:rPr lang="zh-TW" altLang="en-US" sz="3200" smtClean="0">
                <a:ea typeface="新細明體" panose="02020500000000000000" pitchFamily="18" charset="-120"/>
              </a:rPr>
              <a:t>八</a:t>
            </a:r>
            <a:r>
              <a:rPr lang="en-CA" altLang="en-US" sz="3200" smtClean="0"/>
              <a:t>)</a:t>
            </a:r>
            <a:r>
              <a:rPr lang="zh-TW" altLang="en-US" sz="3200" smtClean="0">
                <a:ea typeface="新細明體" panose="02020500000000000000" pitchFamily="18" charset="-120"/>
              </a:rPr>
              <a:t>會眾相親相愛的關係</a:t>
            </a:r>
            <a:endParaRPr lang="en-CA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765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215l">
  <a:themeElements>
    <a:clrScheme name="208tgp_time_light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208tgp_tim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8tgp_time_light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8tgp_time_light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21560</TotalTime>
  <Words>1136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新細明體</vt:lpstr>
      <vt:lpstr>全真中細仿宋</vt:lpstr>
      <vt:lpstr>全真中隸書</vt:lpstr>
      <vt:lpstr>全真楷書</vt:lpstr>
      <vt:lpstr>金梅細隸體</vt:lpstr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cdb2004215l</vt:lpstr>
      <vt:lpstr>Adobe Photoshop Image</vt:lpstr>
      <vt:lpstr>教育增長</vt:lpstr>
      <vt:lpstr>弗四11-13</vt:lpstr>
      <vt:lpstr>教會增長與聖徒裝備</vt:lpstr>
      <vt:lpstr>三股合成的繩子</vt:lpstr>
      <vt:lpstr>成全聖徒</vt:lpstr>
      <vt:lpstr>教會增長</vt:lpstr>
      <vt:lpstr>教會增長與  聖徒裝備 </vt:lpstr>
      <vt:lpstr>教會增長理念的啟創人馬蓋文(McGavran)</vt:lpstr>
      <vt:lpstr>施瓦茨(Schwarz)《自然的教會發展》</vt:lpstr>
      <vt:lpstr>盧家馼《不可或缺的增長: 今日教會增長路向》</vt:lpstr>
      <vt:lpstr>蘇穎智《直攀高峰: 教會質量增長的關鍵與策略》</vt:lpstr>
      <vt:lpstr>PowerPoint Presentation</vt:lpstr>
      <vt:lpstr>教會缺乏好的領袖</vt:lpstr>
      <vt:lpstr>PowerPoint Presentation</vt:lpstr>
      <vt:lpstr> 加拿大華人神學協會</vt:lpstr>
      <vt:lpstr> 加拿大華人神學協會</vt:lpstr>
      <vt:lpstr>加拿大華人神學協會</vt:lpstr>
      <vt:lpstr>加拿大華人神學院           （全國聯校）</vt:lpstr>
      <vt:lpstr>Accreditation  認證</vt:lpstr>
      <vt:lpstr>一院五校一中心</vt:lpstr>
      <vt:lpstr>加拿大華人神學院</vt:lpstr>
      <vt:lpstr>「加神」卡加里校區的使命和特色</vt:lpstr>
      <vt:lpstr>「加神」卡加里校區的使命和特色</vt:lpstr>
      <vt:lpstr>加神（卡加里校區）</vt:lpstr>
      <vt:lpstr>加拿大華人神學院卡加里</vt:lpstr>
      <vt:lpstr>同工：</vt:lpstr>
      <vt:lpstr>一院五校一中心</vt:lpstr>
      <vt:lpstr>PowerPoint Presentation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加拿大華人神學協會</dc:title>
  <dc:creator>Peter Au</dc:creator>
  <cp:lastModifiedBy>Peter Au</cp:lastModifiedBy>
  <cp:revision>93</cp:revision>
  <dcterms:created xsi:type="dcterms:W3CDTF">2017-05-05T16:39:45Z</dcterms:created>
  <dcterms:modified xsi:type="dcterms:W3CDTF">2019-08-29T15:51:39Z</dcterms:modified>
</cp:coreProperties>
</file>