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7" r:id="rId2"/>
    <p:sldId id="258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embeddedFontLst>
    <p:embeddedFont>
      <p:font typeface="Dancing Script" panose="020B0604020202020204" charset="0"/>
      <p:regular r:id="rId17"/>
      <p:bold r:id="rId18"/>
    </p:embeddedFont>
    <p:embeddedFont>
      <p:font typeface="KaiTi" panose="02010609060101010101" pitchFamily="49" charset="-122"/>
      <p:regular r:id="rId19"/>
    </p:embeddedFont>
    <p:embeddedFont>
      <p:font typeface="Roboto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A8E13CE-B8C7-4C9E-9A06-0F19A6C7F882}">
  <a:tblStyle styleId="{BA8E13CE-B8C7-4C9E-9A06-0F19A6C7F88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ce4905c39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ce4905c39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ce4905c3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ce4905c39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ce4905c39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ce4905c39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ce4905c39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7ce4905c39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ce4905c39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ce4905c39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ce4905c39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7ce4905c39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ce4905c39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ce4905c39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ce4905c39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ce4905c39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ce4905c39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ce4905c39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ce4905c39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ce4905c39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ce4905c39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ce4905c39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ce4905c39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ce4905c39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ce4905c39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ce4905c39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ce4905c39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ce4905c39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490120" y="699778"/>
            <a:ext cx="8520600" cy="389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哥林多前书13：4-7</a:t>
            </a:r>
            <a:endParaRPr sz="30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Dancing Script"/>
                <a:sym typeface="Dancing Script"/>
              </a:rPr>
              <a:t>爱是恒久忍耐，又有恩慈；爱是不嫉妒，爱是不自夸，不张狂，不作害羞的事，不求自己的益处，不轻易发怒，不计算人的恶，不喜欢不义，只喜欢真理；凡事包容，凡事相信，凡事盼望，凡事忍耐。</a:t>
            </a:r>
            <a:endParaRPr sz="30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  <a:cs typeface="Dancing Script"/>
              <a:sym typeface="Dancing Script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3000" dirty="0"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>
            <a:spLocks noGrp="1"/>
          </p:cNvSpPr>
          <p:nvPr>
            <p:ph type="body" idx="1"/>
          </p:nvPr>
        </p:nvSpPr>
        <p:spPr>
          <a:xfrm>
            <a:off x="311700" y="734775"/>
            <a:ext cx="8520600" cy="38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腓利比书2：19-28</a:t>
            </a:r>
            <a:endParaRPr sz="2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我靠主耶稣指望</a:t>
            </a:r>
            <a:r>
              <a:rPr lang="en" sz="2600" b="1" dirty="0">
                <a:solidFill>
                  <a:srgbClr val="000000"/>
                </a:solidFill>
                <a:highlight>
                  <a:srgbClr val="FFFFFF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快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打发</a:t>
            </a:r>
            <a:r>
              <a:rPr lang="en" sz="2600" b="1" u="sng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提摩太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去见你们，叫我知道你们的事，心里就</a:t>
            </a:r>
            <a:r>
              <a:rPr lang="en" sz="2600" b="1" dirty="0">
                <a:solidFill>
                  <a:srgbClr val="000000"/>
                </a:solidFill>
                <a:highlight>
                  <a:srgbClr val="FFFFFF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得着安慰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。因为我没有别人与我同心，实在挂念你们的事。别人都求自己的事，并不求耶稣基督的事。但你们知道提摩太的明证，他</a:t>
            </a:r>
            <a:r>
              <a:rPr lang="en" sz="2600" b="1" dirty="0">
                <a:solidFill>
                  <a:srgbClr val="0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兴旺福音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，</a:t>
            </a:r>
            <a:r>
              <a:rPr lang="en" sz="2600" b="1" dirty="0">
                <a:solidFill>
                  <a:srgbClr val="0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与我同劳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，带我像</a:t>
            </a:r>
            <a:r>
              <a:rPr lang="en" sz="2600" b="1" dirty="0">
                <a:solidFill>
                  <a:srgbClr val="0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儿子待父亲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一样。所以我一看出我的事要怎样了结，就盼望立刻打发他去；但我靠着主，自信我也必快去。</a:t>
            </a:r>
            <a:endParaRPr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body" idx="1"/>
          </p:nvPr>
        </p:nvSpPr>
        <p:spPr>
          <a:xfrm>
            <a:off x="311700" y="694525"/>
            <a:ext cx="8520600" cy="38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然而，我想必须打发</a:t>
            </a:r>
            <a:r>
              <a:rPr lang="en" sz="2600" b="1" u="sng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以巴弗提</a:t>
            </a:r>
            <a:r>
              <a:rPr lang="en" sz="2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到你们那里去。他是我的弟兄，与我</a:t>
            </a:r>
            <a:r>
              <a:rPr lang="en" sz="2600" b="1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一同做工</a:t>
            </a:r>
            <a:r>
              <a:rPr lang="en" sz="2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、</a:t>
            </a:r>
            <a:r>
              <a:rPr lang="en" sz="2600" b="1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一同当兵</a:t>
            </a:r>
            <a:r>
              <a:rPr lang="en" sz="2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，是你们所差遣的，也是</a:t>
            </a:r>
            <a:r>
              <a:rPr lang="en" sz="2600" b="1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供给我需用</a:t>
            </a:r>
            <a:r>
              <a:rPr lang="en" sz="2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的。他很</a:t>
            </a:r>
            <a:r>
              <a:rPr lang="en" sz="2600" b="1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想念你们众人</a:t>
            </a:r>
            <a:r>
              <a:rPr lang="en" sz="2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，并且</a:t>
            </a:r>
            <a:r>
              <a:rPr lang="en" sz="2600" b="1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极其难过</a:t>
            </a:r>
            <a:r>
              <a:rPr lang="en" sz="2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，因为你们听见他病了。他实在是病了，几乎要死，然而神怜恤他，也怜恤我，免得我忧上加忧。所以我越发急速打发他去，叫你们再见他，就可以喜乐，我也可以少些忧愁。</a:t>
            </a:r>
            <a:r>
              <a:rPr lang="en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>
            <a:spLocks noGrp="1"/>
          </p:cNvSpPr>
          <p:nvPr>
            <p:ph type="body" idx="1"/>
          </p:nvPr>
        </p:nvSpPr>
        <p:spPr>
          <a:xfrm>
            <a:off x="311700" y="704600"/>
            <a:ext cx="8520600" cy="38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腓利比书2：19-28</a:t>
            </a:r>
            <a:endParaRPr sz="2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我靠主耶稣指望</a:t>
            </a:r>
            <a:r>
              <a:rPr lang="en" sz="2600" b="1" dirty="0">
                <a:solidFill>
                  <a:srgbClr val="000000"/>
                </a:solidFill>
                <a:highlight>
                  <a:srgbClr val="FFFFFF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快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打发提摩太去见你们，叫我知道你们的事，心里就</a:t>
            </a:r>
            <a:r>
              <a:rPr lang="en" sz="2600" b="1" dirty="0">
                <a:solidFill>
                  <a:srgbClr val="000000"/>
                </a:solidFill>
                <a:highlight>
                  <a:srgbClr val="FFFFFF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得着安慰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。因为我没有别人与我同心，实在挂念你们的事。</a:t>
            </a:r>
            <a:r>
              <a:rPr lang="en" sz="2600" b="1" u="sng" dirty="0">
                <a:solidFill>
                  <a:srgbClr val="741B47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别人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都</a:t>
            </a:r>
            <a:r>
              <a:rPr lang="en" sz="2600" b="1" dirty="0">
                <a:solidFill>
                  <a:srgbClr val="0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求自己的事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，并不求耶稣基督的事。但你们知道提摩太的明证，他兴旺福音，与我同劳，带我像儿子待父亲一样。所以我一看出我的事要怎样了结，就盼望立刻打发他去；但我靠着主，自信我也必快去。</a:t>
            </a:r>
            <a:endParaRPr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body" idx="1"/>
          </p:nvPr>
        </p:nvSpPr>
        <p:spPr>
          <a:xfrm>
            <a:off x="311700" y="769375"/>
            <a:ext cx="8520600" cy="37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graphicFrame>
        <p:nvGraphicFramePr>
          <p:cNvPr id="153" name="Google Shape;153;p26"/>
          <p:cNvGraphicFramePr/>
          <p:nvPr/>
        </p:nvGraphicFramePr>
        <p:xfrm>
          <a:off x="1317725" y="1257450"/>
          <a:ext cx="5943625" cy="2341880"/>
        </p:xfrm>
        <a:graphic>
          <a:graphicData uri="http://schemas.openxmlformats.org/drawingml/2006/table">
            <a:tbl>
              <a:tblPr>
                <a:noFill/>
                <a:tableStyleId>{BA8E13CE-B8C7-4C9E-9A06-0F19A6C7F882}</a:tableStyleId>
              </a:tblPr>
              <a:tblGrid>
                <a:gridCol w="118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highlight>
                            <a:srgbClr val="FFFF00"/>
                          </a:highlight>
                        </a:rPr>
                        <a:t>人物</a:t>
                      </a:r>
                      <a:endParaRPr b="1">
                        <a:highlight>
                          <a:srgbClr val="FFFF00"/>
                        </a:highlight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highlight>
                            <a:srgbClr val="FFFF00"/>
                          </a:highlight>
                        </a:rPr>
                        <a:t>所求1</a:t>
                      </a:r>
                      <a:endParaRPr b="1">
                        <a:highlight>
                          <a:srgbClr val="FFFF00"/>
                        </a:highlight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highlight>
                            <a:srgbClr val="FFFF00"/>
                          </a:highlight>
                        </a:rPr>
                        <a:t> 所求2</a:t>
                      </a:r>
                      <a:endParaRPr b="1">
                        <a:highlight>
                          <a:srgbClr val="FFFF00"/>
                        </a:highlight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highlight>
                            <a:srgbClr val="FFFF00"/>
                          </a:highlight>
                        </a:rPr>
                        <a:t>所求3</a:t>
                      </a:r>
                      <a:endParaRPr b="1">
                        <a:highlight>
                          <a:srgbClr val="FFFF00"/>
                        </a:highlight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highlight>
                            <a:srgbClr val="FFFF00"/>
                          </a:highlight>
                        </a:rPr>
                        <a:t>所求4</a:t>
                      </a:r>
                      <a:endParaRPr b="1">
                        <a:highlight>
                          <a:srgbClr val="FFFF00"/>
                        </a:highlight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FF0000"/>
                          </a:solidFill>
                        </a:rPr>
                        <a:t>保罗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腓利比教会在主里稳固</a:t>
                      </a:r>
                      <a:endParaRPr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以巴弗提</a:t>
                      </a: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康复</a:t>
                      </a:r>
                      <a:endParaRPr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以巴弗提安全回家</a:t>
                      </a:r>
                      <a:endParaRPr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提摩太</a:t>
                      </a: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的生命</a:t>
                      </a:r>
                      <a:endParaRPr b="1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0000FF"/>
                          </a:solidFill>
                        </a:rPr>
                        <a:t>提摩太</a:t>
                      </a:r>
                      <a:endParaRPr b="1">
                        <a:solidFill>
                          <a:srgbClr val="0000FF"/>
                        </a:solidFill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传福音</a:t>
                      </a:r>
                      <a:endParaRPr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保罗的生活有照顾</a:t>
                      </a:r>
                      <a:endParaRPr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B45F06"/>
                          </a:solidFill>
                        </a:rPr>
                        <a:t>以巴弗提</a:t>
                      </a:r>
                      <a:endParaRPr b="1">
                        <a:solidFill>
                          <a:srgbClr val="B45F06"/>
                        </a:solidFill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传福音</a:t>
                      </a:r>
                      <a:endParaRPr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保罗</a:t>
                      </a: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的生活所需</a:t>
                      </a:r>
                      <a:endParaRPr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腓利比教会的众人平安</a:t>
                      </a:r>
                      <a:endParaRPr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00"/>
                          </a:solidFill>
                        </a:rPr>
                        <a:t>别人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自己的事</a:t>
                      </a:r>
                      <a:endParaRPr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4" name="Google Shape;154;p26"/>
          <p:cNvSpPr txBox="1"/>
          <p:nvPr/>
        </p:nvSpPr>
        <p:spPr>
          <a:xfrm>
            <a:off x="304800" y="289932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>
            <a:spLocks noGrp="1"/>
          </p:cNvSpPr>
          <p:nvPr>
            <p:ph type="body" idx="1"/>
          </p:nvPr>
        </p:nvSpPr>
        <p:spPr>
          <a:xfrm>
            <a:off x="311700" y="632900"/>
            <a:ext cx="8520600" cy="39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221125" y="676250"/>
            <a:ext cx="8520600" cy="3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哥林多前书13：4-7</a:t>
            </a:r>
            <a:endParaRPr sz="30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Dancing Script"/>
                <a:sym typeface="Dancing Script"/>
              </a:rPr>
              <a:t>爱是恒久忍耐，又有恩慈；爱是不嫉妒，爱是不自夸，不张狂，不作害羞的事，</a:t>
            </a:r>
            <a:r>
              <a:rPr lang="en" sz="3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Dancing Script"/>
                <a:sym typeface="Dancing Script"/>
              </a:rPr>
              <a:t>不求自己的益处</a:t>
            </a:r>
            <a:r>
              <a:rPr lang="en" sz="3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Dancing Script"/>
                <a:sym typeface="Dancing Script"/>
              </a:rPr>
              <a:t>，不轻易发怒，不计算人的恶，不喜欢不义，只喜欢真理；凡事包容，凡事相信，凡事盼望，凡事忍耐。</a:t>
            </a:r>
            <a:endParaRPr sz="30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  <a:cs typeface="Dancing Script"/>
              <a:sym typeface="Dancing Script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最</a:t>
            </a:r>
            <a:r>
              <a:rPr lang="zh-CN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蒙福的选择</a:t>
            </a:r>
            <a:r>
              <a:rPr lang="en" sz="3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—不求自己的益处</a:t>
            </a:r>
            <a:endParaRPr sz="3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在基督里活出爱</a:t>
            </a:r>
            <a:endParaRPr sz="3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490654" y="733500"/>
            <a:ext cx="8341646" cy="3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申命记11：13-15</a:t>
            </a:r>
            <a:endParaRPr sz="30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你们若留意听从我今日所吩咐得诫命，爱耶和华你们的神，尽心尽性侍奉他，他必按时降秋雨春雨在地上，使你们可以收藏五谷、新酒和油。也必使你吃得饱足，并使田野为你的牲畜长草。</a:t>
            </a:r>
            <a:endParaRPr sz="30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  <a:cs typeface="Dancing Script"/>
              <a:sym typeface="Dancing Script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body" idx="1"/>
          </p:nvPr>
        </p:nvSpPr>
        <p:spPr>
          <a:xfrm>
            <a:off x="594732" y="753450"/>
            <a:ext cx="7932234" cy="38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玛拉基书3：10</a:t>
            </a:r>
            <a:endParaRPr sz="30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万军之耶和华说：你们要将当纳的十分之一全然送入仓库，使我家有粮，以此试试我是否为你们敞开天上的窗户，顷福与你们，甚至无处可容。</a:t>
            </a:r>
            <a:endParaRPr sz="30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body" idx="1"/>
          </p:nvPr>
        </p:nvSpPr>
        <p:spPr>
          <a:xfrm>
            <a:off x="311700" y="713250"/>
            <a:ext cx="8520600" cy="38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腓利比书2：19-28</a:t>
            </a:r>
            <a:endParaRPr sz="2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u="sng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我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靠主耶稣指望</a:t>
            </a:r>
            <a:r>
              <a:rPr lang="en" sz="2600" b="1" dirty="0">
                <a:solidFill>
                  <a:srgbClr val="000000"/>
                </a:solidFill>
                <a:highlight>
                  <a:srgbClr val="FFFFFF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快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打发</a:t>
            </a:r>
            <a:r>
              <a:rPr lang="en" sz="2600" b="1" u="sng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提摩太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去见你们，叫我知道你们的事，心里就</a:t>
            </a:r>
            <a:r>
              <a:rPr lang="en" sz="2600" b="1" dirty="0">
                <a:solidFill>
                  <a:srgbClr val="000000"/>
                </a:solidFill>
                <a:highlight>
                  <a:srgbClr val="FFFFFF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得着安慰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。因为我没有别人与我同心，实在挂念你们的事。</a:t>
            </a:r>
            <a:r>
              <a:rPr lang="en" sz="2600" b="1" u="sng" dirty="0">
                <a:solidFill>
                  <a:srgbClr val="741B47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别人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都求自己的事，并不求耶稣基督的事。但你们知道提摩太的明证，他兴旺福音，与我同劳，带我像儿子待父亲一样。所以我一看出我的事要怎样了结，就盼望立刻打发他去；但我靠着主，自信我也必快去。</a:t>
            </a:r>
            <a:endParaRPr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311700" y="773525"/>
            <a:ext cx="8520600" cy="37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然而，我想必须打发</a:t>
            </a:r>
            <a:r>
              <a:rPr lang="en" sz="2600" b="1" u="sng" dirty="0">
                <a:solidFill>
                  <a:srgbClr val="B45F06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以巴弗提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到你们那里去。他是我的弟兄，与我一同做工、一同当兵，是你们所差遣的，也是供给我需用的。他很想念你们众人，并且极其难过，因为你们听见他病了。他实在是病了，几乎要死，然而神怜恤他，也怜恤我，免得我忧上加忧。所以我越发急速打发他去，叫你们再见他，就可以喜乐，我也可以少些忧愁。</a:t>
            </a:r>
            <a:r>
              <a:rPr lang="en" sz="24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 </a:t>
            </a:r>
            <a:endParaRPr sz="24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>
            <a:spLocks noGrp="1"/>
          </p:cNvSpPr>
          <p:nvPr>
            <p:ph type="body" idx="1"/>
          </p:nvPr>
        </p:nvSpPr>
        <p:spPr>
          <a:xfrm>
            <a:off x="311700" y="693175"/>
            <a:ext cx="8520600" cy="38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腓利比书2：19-28</a:t>
            </a:r>
            <a:endParaRPr sz="2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u="sng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我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靠主耶稣</a:t>
            </a:r>
            <a:r>
              <a:rPr lang="en" sz="2600" b="1" dirty="0">
                <a:solidFill>
                  <a:srgbClr val="0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指望快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打发提摩太去见你们，叫我知道你们的事，心里就</a:t>
            </a:r>
            <a:r>
              <a:rPr lang="en" sz="2600" b="1" dirty="0">
                <a:solidFill>
                  <a:srgbClr val="0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得着安慰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。因为我没有别人与我同心，</a:t>
            </a:r>
            <a:r>
              <a:rPr lang="en" sz="2600" b="1" dirty="0">
                <a:solidFill>
                  <a:srgbClr val="0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实在挂念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你们的事。别人都求自己的事，并不求耶稣基督的事。但你们知道提摩太的明证，他兴旺福音，与我同劳，带我像儿子待父亲一样。所以我</a:t>
            </a:r>
            <a:r>
              <a:rPr lang="en" sz="2600" b="1" dirty="0">
                <a:solidFill>
                  <a:srgbClr val="0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一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看出我的事要怎样了结，</a:t>
            </a:r>
            <a:r>
              <a:rPr lang="en" sz="2600" b="1" dirty="0">
                <a:solidFill>
                  <a:srgbClr val="0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就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盼望立刻打发他去；但我靠着主，自信我也必快去。</a:t>
            </a:r>
            <a:endParaRPr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body" idx="1"/>
          </p:nvPr>
        </p:nvSpPr>
        <p:spPr>
          <a:xfrm>
            <a:off x="520390" y="753450"/>
            <a:ext cx="8311910" cy="38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然而，我想必须打发以巴弗提到你们那里去。他是我的弟兄，与我一同做工、一同当兵，是你们所差遣的，也是供给我需用的。他很想念你们众人，并且极其难过，因为你们听见他病了。他实在是病了，几乎要死，然而神怜恤他，</a:t>
            </a:r>
            <a:r>
              <a:rPr lang="en" sz="2600" b="1" dirty="0">
                <a:solidFill>
                  <a:srgbClr val="0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也怜恤我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，</a:t>
            </a:r>
            <a:r>
              <a:rPr lang="en" sz="2600" b="1" dirty="0">
                <a:solidFill>
                  <a:srgbClr val="0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免得我忧上加忧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。所以我</a:t>
            </a:r>
            <a:r>
              <a:rPr lang="en" sz="2600" b="1" dirty="0">
                <a:solidFill>
                  <a:srgbClr val="000000"/>
                </a:solidFill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越发急速</a:t>
            </a:r>
            <a:r>
              <a:rPr lang="en" sz="2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/>
                <a:sym typeface="Arial"/>
              </a:rPr>
              <a:t>打发他去，叫你们再见他，就可以喜乐，我也可以少些忧愁。</a:t>
            </a:r>
            <a:endParaRPr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On-screen Show (16:9)</PresentationFormat>
  <Paragraphs>44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Roboto</vt:lpstr>
      <vt:lpstr>Dancing Script</vt:lpstr>
      <vt:lpstr>KaiTi</vt:lpstr>
      <vt:lpstr>Geometric</vt:lpstr>
      <vt:lpstr>PowerPoint Presentation</vt:lpstr>
      <vt:lpstr>PowerPoint Presentation</vt:lpstr>
      <vt:lpstr>最蒙福的选择—不求自己的益处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 WANG</dc:creator>
  <cp:lastModifiedBy>BIN WANG</cp:lastModifiedBy>
  <cp:revision>2</cp:revision>
  <dcterms:modified xsi:type="dcterms:W3CDTF">2020-01-26T15:56:40Z</dcterms:modified>
</cp:coreProperties>
</file>