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dc39971d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dc39971d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dc39971d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dc39971d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dc39971d7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dc39971d7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dc39971d7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dc39971d7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dab8123f5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dab8123f5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dca05d6c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dca05d6c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dca05d6c8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dca05d6c8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dca05d6c8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dca05d6c8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5"/>
            <a:ext cx="8222100" cy="12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/>
              <a:t>因信称义的福</a:t>
            </a:r>
            <a:endParaRPr sz="6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15300" y="894075"/>
            <a:ext cx="80169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腓利比书3：1-3</a:t>
            </a:r>
            <a:endParaRPr sz="28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弟兄们，我还有话说：你们要</a:t>
            </a:r>
            <a:r>
              <a:rPr lang="en" sz="2800" b="1">
                <a:solidFill>
                  <a:srgbClr val="FF0000"/>
                </a:solidFill>
              </a:rPr>
              <a:t>靠</a:t>
            </a:r>
            <a:r>
              <a:rPr lang="en" sz="2800">
                <a:solidFill>
                  <a:srgbClr val="000000"/>
                </a:solidFill>
              </a:rPr>
              <a:t>主喜乐。我把这话再写给你们，与我并不为难，与你们却是妥当。应当防备犬类，防备作恶的，防备妄自行割的，因为真受割礼的，乃是我们这以神的</a:t>
            </a:r>
            <a:r>
              <a:rPr lang="en" sz="2800" b="1">
                <a:solidFill>
                  <a:srgbClr val="FF0000"/>
                </a:solidFill>
              </a:rPr>
              <a:t>灵</a:t>
            </a:r>
            <a:r>
              <a:rPr lang="en" sz="2800">
                <a:solidFill>
                  <a:srgbClr val="000000"/>
                </a:solidFill>
              </a:rPr>
              <a:t>敬拜，在基督耶稣里夸口，不靠着肉体的。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795175" y="631650"/>
            <a:ext cx="8037000" cy="39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腓利比书3：4-6</a:t>
            </a:r>
            <a:endParaRPr sz="28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其实我也可以靠肉体；若是别人想他可以靠肉体，我更可以靠着了。我第八天受割礼，我是以色列族、便雅悯支派的人，是希伯来人所生的希伯来人。就律法说，我是法利赛人；就热心说，我是逼迫教会的；就律法上的义说，我是无可指摘的。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764975" y="915975"/>
            <a:ext cx="8067300" cy="36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腓利比书3：7-8</a:t>
            </a:r>
            <a:endParaRPr sz="28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只是我先前以为与我有益的，我现在</a:t>
            </a:r>
            <a:r>
              <a:rPr lang="en" sz="2800" b="1">
                <a:solidFill>
                  <a:srgbClr val="FF0000"/>
                </a:solidFill>
              </a:rPr>
              <a:t>因基督</a:t>
            </a:r>
            <a:r>
              <a:rPr lang="en" sz="2800">
                <a:solidFill>
                  <a:srgbClr val="000000"/>
                </a:solidFill>
              </a:rPr>
              <a:t>当作有损的。不但如此，我也将万事当作有损的，因为</a:t>
            </a:r>
            <a:r>
              <a:rPr lang="en" sz="2800" b="1">
                <a:solidFill>
                  <a:srgbClr val="FF0000"/>
                </a:solidFill>
              </a:rPr>
              <a:t>我以认识我主基督耶稣为至宝</a:t>
            </a:r>
            <a:r>
              <a:rPr lang="en" sz="2800">
                <a:solidFill>
                  <a:srgbClr val="000000"/>
                </a:solidFill>
              </a:rPr>
              <a:t>。我为他已经丢弃万事，看作粪土，</a:t>
            </a:r>
            <a:r>
              <a:rPr lang="en" sz="2800" b="1">
                <a:solidFill>
                  <a:srgbClr val="FF0000"/>
                </a:solidFill>
              </a:rPr>
              <a:t>为要得着基督</a:t>
            </a:r>
            <a:r>
              <a:rPr lang="en" sz="2800">
                <a:solidFill>
                  <a:srgbClr val="000000"/>
                </a:solidFill>
              </a:rPr>
              <a:t>。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674400" y="1049175"/>
            <a:ext cx="8157900" cy="3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腓利比书3：9-11</a:t>
            </a:r>
            <a:endParaRPr sz="28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并且得以</a:t>
            </a:r>
            <a:r>
              <a:rPr lang="en" sz="2800" b="1">
                <a:solidFill>
                  <a:srgbClr val="FF0000"/>
                </a:solidFill>
              </a:rPr>
              <a:t>在他里面</a:t>
            </a:r>
            <a:r>
              <a:rPr lang="en" sz="2800">
                <a:solidFill>
                  <a:srgbClr val="000000"/>
                </a:solidFill>
              </a:rPr>
              <a:t>，不是有自己因律法而得的义，乃是</a:t>
            </a:r>
            <a:r>
              <a:rPr lang="en" sz="2800" b="1">
                <a:solidFill>
                  <a:srgbClr val="FF0000"/>
                </a:solidFill>
              </a:rPr>
              <a:t>有信基督的义</a:t>
            </a:r>
            <a:r>
              <a:rPr lang="en" sz="2800">
                <a:solidFill>
                  <a:srgbClr val="000000"/>
                </a:solidFill>
              </a:rPr>
              <a:t>，就是</a:t>
            </a:r>
            <a:r>
              <a:rPr lang="en" sz="2800" b="1">
                <a:solidFill>
                  <a:srgbClr val="FF0000"/>
                </a:solidFill>
              </a:rPr>
              <a:t>因信神而来的义</a:t>
            </a:r>
            <a:r>
              <a:rPr lang="en" sz="2800">
                <a:solidFill>
                  <a:srgbClr val="000000"/>
                </a:solidFill>
              </a:rPr>
              <a:t>，</a:t>
            </a:r>
            <a:r>
              <a:rPr lang="en" sz="2800" u="sng">
                <a:solidFill>
                  <a:srgbClr val="000000"/>
                </a:solidFill>
              </a:rPr>
              <a:t>使我认识基督，晓得他复活的大能，并且晓得和他一同受苦，效法他的死，或者我也得以从死里复活。</a:t>
            </a:r>
            <a:endParaRPr sz="2800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body" idx="1"/>
          </p:nvPr>
        </p:nvSpPr>
        <p:spPr>
          <a:xfrm>
            <a:off x="663025" y="1229875"/>
            <a:ext cx="7755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</a:rPr>
              <a:t>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靠肉体称义，源头是有罪的肉体，这不是真正的义。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因信基督，靠圣灵称义，源头是神，这是真正的义。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311700" y="924225"/>
            <a:ext cx="8520600" cy="3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0000"/>
                </a:solidFill>
              </a:rPr>
              <a:t>基督徒信主了以后魔鬼还要破坏人跟神的关系：</a:t>
            </a:r>
            <a:endParaRPr sz="2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 1、魔鬼还要用世上的东西引诱人，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2、魔鬼还会通过欺骗让人怀疑基督的救恩，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3、魔鬼还会攻击人使人经历苦难，让人怀疑神的存在；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4、魔鬼也会不断地在神面前控告人，让人觉得自己惭愧不敢亲近神。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673075"/>
            <a:ext cx="8520600" cy="38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腓利比书3：7-8——</a:t>
            </a:r>
            <a:r>
              <a:rPr lang="en" sz="2400">
                <a:solidFill>
                  <a:srgbClr val="000000"/>
                </a:solidFill>
              </a:rPr>
              <a:t>只是我先前以为与我有益的，我现在</a:t>
            </a:r>
            <a:r>
              <a:rPr lang="en" sz="2400" b="1">
                <a:solidFill>
                  <a:srgbClr val="FF0000"/>
                </a:solidFill>
              </a:rPr>
              <a:t>因基督</a:t>
            </a:r>
            <a:r>
              <a:rPr lang="en" sz="2400" b="1">
                <a:solidFill>
                  <a:srgbClr val="000000"/>
                </a:solidFill>
              </a:rPr>
              <a:t>都</a:t>
            </a:r>
            <a:r>
              <a:rPr lang="en" sz="2400">
                <a:solidFill>
                  <a:srgbClr val="000000"/>
                </a:solidFill>
              </a:rPr>
              <a:t>当作有损的。不但如此，我也将万事当作有损的，因为</a:t>
            </a:r>
            <a:r>
              <a:rPr lang="en" sz="2400" b="1">
                <a:solidFill>
                  <a:srgbClr val="FF0000"/>
                </a:solidFill>
              </a:rPr>
              <a:t>我以认识我主基督耶稣为至宝</a:t>
            </a:r>
            <a:r>
              <a:rPr lang="en" sz="2400">
                <a:solidFill>
                  <a:srgbClr val="000000"/>
                </a:solidFill>
              </a:rPr>
              <a:t>。我为他已经丢弃万事，看作粪土，</a:t>
            </a:r>
            <a:r>
              <a:rPr lang="en" sz="2400" b="1">
                <a:solidFill>
                  <a:srgbClr val="FF0000"/>
                </a:solidFill>
              </a:rPr>
              <a:t>为要得着基督</a:t>
            </a:r>
            <a:r>
              <a:rPr lang="en" sz="2400">
                <a:solidFill>
                  <a:srgbClr val="000000"/>
                </a:solidFill>
              </a:rPr>
              <a:t>。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腓利比书3：9-11——</a:t>
            </a:r>
            <a:r>
              <a:rPr lang="en" sz="2400">
                <a:solidFill>
                  <a:srgbClr val="000000"/>
                </a:solidFill>
              </a:rPr>
              <a:t>并且得以</a:t>
            </a:r>
            <a:r>
              <a:rPr lang="en" sz="2400" b="1">
                <a:solidFill>
                  <a:srgbClr val="FF0000"/>
                </a:solidFill>
              </a:rPr>
              <a:t>在他里面</a:t>
            </a:r>
            <a:r>
              <a:rPr lang="en" sz="2400">
                <a:solidFill>
                  <a:srgbClr val="000000"/>
                </a:solidFill>
              </a:rPr>
              <a:t>，不是有自己因律法而得的义，乃是</a:t>
            </a:r>
            <a:r>
              <a:rPr lang="en" sz="2400" b="1">
                <a:solidFill>
                  <a:srgbClr val="FF0000"/>
                </a:solidFill>
              </a:rPr>
              <a:t>有信基督的义</a:t>
            </a:r>
            <a:r>
              <a:rPr lang="en" sz="2400">
                <a:solidFill>
                  <a:srgbClr val="000000"/>
                </a:solidFill>
              </a:rPr>
              <a:t>，就是</a:t>
            </a:r>
            <a:r>
              <a:rPr lang="en" sz="2400" b="1">
                <a:solidFill>
                  <a:srgbClr val="FF0000"/>
                </a:solidFill>
              </a:rPr>
              <a:t>因信神而来的义</a:t>
            </a:r>
            <a:r>
              <a:rPr lang="en" sz="2400">
                <a:solidFill>
                  <a:srgbClr val="000000"/>
                </a:solidFill>
              </a:rPr>
              <a:t>，</a:t>
            </a:r>
            <a:r>
              <a:rPr lang="en" sz="2400" u="sng">
                <a:solidFill>
                  <a:srgbClr val="000000"/>
                </a:solidFill>
              </a:rPr>
              <a:t>使我认识基督，晓得他复活的大能，并且晓得和他一同受苦，效法他的死，或者我也得以从死里复活。</a:t>
            </a:r>
            <a:endParaRPr sz="2400" u="sng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>
            <a:off x="311700" y="663025"/>
            <a:ext cx="8520600" cy="39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基督徒要抵挡魔鬼：</a:t>
            </a:r>
            <a:endParaRPr sz="2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1、把自己的心从世界上的东西转向神，就可以抵挡魔鬼的引诱；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2、靠着圣灵行事，凡事求问神，经历神的大能，就可以不受魔鬼的欺骗；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3、做好跟耶稣一同受苦的准备，就可以抵挡魔鬼的攻击；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4、谦卑顺服在神的面前，不求自己的荣耀，单求神的荣耀，求不怕魔鬼的控告。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On-screen Show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Geometric</vt:lpstr>
      <vt:lpstr>因信称义的福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因信称义的福</dc:title>
  <dc:creator>BIN WANG</dc:creator>
  <cp:lastModifiedBy>BIN WANG</cp:lastModifiedBy>
  <cp:revision>1</cp:revision>
  <dcterms:modified xsi:type="dcterms:W3CDTF">2020-02-16T15:32:23Z</dcterms:modified>
</cp:coreProperties>
</file>