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029"/>
  </p:normalViewPr>
  <p:slideViewPr>
    <p:cSldViewPr snapToGrid="0" snapToObjects="1">
      <p:cViewPr varScale="1">
        <p:scale>
          <a:sx n="115" d="100"/>
          <a:sy n="115" d="100"/>
        </p:scale>
        <p:origin x="15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23C93-6A69-4447-B63C-AE4C9815C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10ACBF-4AA9-134C-9F78-C80BFFDDF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3DE59-9CEB-A543-A0E9-071A66BEF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7E98-49E9-6148-B4AC-F1A9399FA63F}" type="datetimeFigureOut">
              <a:rPr lang="en-US" smtClean="0"/>
              <a:t>3/7/20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97CBF-AAA3-E641-BD6B-11D2D1FDA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DE4DC-E571-1942-BB7E-A555115C1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4C59-6597-A847-BE85-7763E34A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5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00FF7-DFF1-D04F-BEB7-9791295A3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3DDFD9-18F1-2240-88B5-573B7042E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94E0D-1A69-804B-8D41-B5C077581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7E98-49E9-6148-B4AC-F1A9399FA63F}" type="datetimeFigureOut">
              <a:rPr lang="en-US" smtClean="0"/>
              <a:t>3/7/20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F00B-C446-A347-A5E2-D3334A8A4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E060F-A161-3941-9DE0-0E11F9A2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4C59-6597-A847-BE85-7763E34A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5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28069A-F059-E74A-8A03-C1D86EFB4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4BE53-A8B8-B44F-8713-E17020004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2A85C-0A81-8449-901B-F1F067642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7E98-49E9-6148-B4AC-F1A9399FA63F}" type="datetimeFigureOut">
              <a:rPr lang="en-US" smtClean="0"/>
              <a:t>3/7/20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33ED2-359C-7A4E-A47F-52EA25596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6DAB6-DB25-604C-B245-A18BECB62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4C59-6597-A847-BE85-7763E34A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0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B81D-3AFC-8247-A39C-3CC11AA43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B7D17-1AB3-594E-A592-64F88584F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AF989-DE7F-6446-BF1D-06616415E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7E98-49E9-6148-B4AC-F1A9399FA63F}" type="datetimeFigureOut">
              <a:rPr lang="en-US" smtClean="0"/>
              <a:t>3/7/20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ACC59-DC36-4D46-87DE-04D7FC705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8BB19-3573-AD4F-BE1A-940366E85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4C59-6597-A847-BE85-7763E34A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9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AFD7A-39CD-6B45-8F94-26D7BA847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03E9EB-1720-E947-87CA-AEF145926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AFA88-3688-8047-880D-554477863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7E98-49E9-6148-B4AC-F1A9399FA63F}" type="datetimeFigureOut">
              <a:rPr lang="en-US" smtClean="0"/>
              <a:t>3/7/20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154E1-4077-624D-A305-8DCBE4FE0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90C9C-CAE7-3246-BACE-59EEAEDF7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4C59-6597-A847-BE85-7763E34A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72EB0-D2FA-6445-AF49-074627BAD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1BCBF-97FB-7D44-8D6B-928F41C5CF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2FC1F-D956-DB4B-AF64-5A49D6AFC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DDF0E-DA27-5049-BA9A-692E982A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7E98-49E9-6148-B4AC-F1A9399FA63F}" type="datetimeFigureOut">
              <a:rPr lang="en-US" smtClean="0"/>
              <a:t>3/7/20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CA48C-BA6E-3F47-80DB-71225A74C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0F7A6-E0AD-D646-8A78-747CD3D84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4C59-6597-A847-BE85-7763E34A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4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E489-2EDD-E847-A266-2C4C110E1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DC835-32C1-EA4D-9178-17D7A1D59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8BD06-EB57-2040-9341-C5629DEDF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56536B-A1E7-864D-ABC5-1BB454C9B9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E35BE7-771A-4245-96FA-51E0EF4B81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EEAF8-559B-B34C-BD49-FADA9FE06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7E98-49E9-6148-B4AC-F1A9399FA63F}" type="datetimeFigureOut">
              <a:rPr lang="en-US" smtClean="0"/>
              <a:t>3/7/20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351165-6381-0449-A752-F417B0E78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B60CEA-70B7-6A47-9D3D-1EE5ECED8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4C59-6597-A847-BE85-7763E34A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0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BA957-7091-0E40-B06A-5190A3AA1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B4ECA4-2B64-3941-BAED-AB2B08DA6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7E98-49E9-6148-B4AC-F1A9399FA63F}" type="datetimeFigureOut">
              <a:rPr lang="en-US" smtClean="0"/>
              <a:t>3/7/20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458140-C64D-3A40-AC60-3DAE157E0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8CE27-0681-D94C-BB19-117960894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4C59-6597-A847-BE85-7763E34A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3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5B3DC-AD39-3B49-B8A0-D49D49D8C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7E98-49E9-6148-B4AC-F1A9399FA63F}" type="datetimeFigureOut">
              <a:rPr lang="en-US" smtClean="0"/>
              <a:t>3/7/20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FC5D11-D0C3-E149-A4A5-834D855AA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7377A-6D87-4546-BA41-5C3CDB29B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4C59-6597-A847-BE85-7763E34A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0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2CC0A-55FE-E444-BD88-E13ADEC6D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29CAB-8738-9F45-8B4B-9EBB3C9DC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3B7D58-61B5-2A4C-BE40-0AA332F71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43770-56FF-C94D-936E-02E77CF29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7E98-49E9-6148-B4AC-F1A9399FA63F}" type="datetimeFigureOut">
              <a:rPr lang="en-US" smtClean="0"/>
              <a:t>3/7/20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B00E8-C652-734F-ABC3-86E0EB3E0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22841-1EAB-AD4D-A63E-1CE6DE84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4C59-6597-A847-BE85-7763E34A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7F102-551F-F445-AF74-2EED69EDD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15E415-A584-2348-8617-5B66B8C6C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FE0E4-D024-F14B-A8B8-F1FB50470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4421C-C13C-1248-8EF8-34727C266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A7E98-49E9-6148-B4AC-F1A9399FA63F}" type="datetimeFigureOut">
              <a:rPr lang="en-US" smtClean="0"/>
              <a:t>3/7/20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25A19-D7A1-F14D-8A0B-145FC49C8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8F8F1-CD43-A64D-8BBF-35D111FF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4C59-6597-A847-BE85-7763E34A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8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6B313B-F123-3A42-9110-9C9EA31CE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A30AB-FAE2-094E-9073-0DC0744B5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FDEA-D2DD-9A4D-91E8-6451AEF95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A7E98-49E9-6148-B4AC-F1A9399FA63F}" type="datetimeFigureOut">
              <a:rPr lang="en-US" smtClean="0"/>
              <a:t>3/7/20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B402A-2CCD-BA4E-B910-FBBE2505B8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8BFA7-FB6D-D84E-BDF7-16907FD4C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94C59-6597-A847-BE85-7763E34A0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9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66D39-5C70-B344-8C77-9BF057DFE62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ja-JP" altLang="en-US" sz="4000">
                <a:solidFill>
                  <a:schemeClr val="bg1"/>
                </a:solidFill>
                <a:latin typeface="Libian SC" panose="02010600040101010101" pitchFamily="2" charset="-122"/>
                <a:ea typeface="Libian SC" panose="02010600040101010101" pitchFamily="2" charset="-122"/>
              </a:rPr>
              <a:t>以弗所书</a:t>
            </a:r>
            <a:r>
              <a:rPr lang="en-CA" altLang="zh-CN" sz="4000" dirty="0">
                <a:solidFill>
                  <a:schemeClr val="bg1"/>
                </a:solidFill>
                <a:latin typeface="Footlight MT Light" panose="0204060206030A020304" pitchFamily="18" charset="77"/>
                <a:ea typeface="Baskerville" panose="02020502070401020303" pitchFamily="18" charset="0"/>
              </a:rPr>
              <a:t>/Ephesians</a:t>
            </a:r>
            <a:r>
              <a:rPr lang="zh-CN" altLang="en-US" sz="4000" dirty="0">
                <a:solidFill>
                  <a:schemeClr val="bg1"/>
                </a:solidFill>
                <a:latin typeface="Footlight MT Light" panose="0204060206030A020304" pitchFamily="18" charset="77"/>
                <a:ea typeface="Libian SC" panose="02010600040101010101" pitchFamily="2" charset="-122"/>
              </a:rPr>
              <a:t> </a:t>
            </a:r>
            <a:r>
              <a:rPr lang="en-CA" altLang="zh-CN" sz="4000" dirty="0">
                <a:solidFill>
                  <a:schemeClr val="bg1"/>
                </a:solidFill>
                <a:latin typeface="Footlight MT Light" panose="0204060206030A020304" pitchFamily="18" charset="77"/>
                <a:ea typeface="Baskerville" panose="02020502070401020303" pitchFamily="18" charset="0"/>
              </a:rPr>
              <a:t>1:3~6 (1/2)</a:t>
            </a:r>
            <a:endParaRPr lang="en-US" sz="4000" dirty="0">
              <a:solidFill>
                <a:schemeClr val="bg1"/>
              </a:solidFill>
              <a:latin typeface="Footlight MT Light" panose="0204060206030A020304" pitchFamily="18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D2E96-8004-C54D-8D76-954ED5E09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800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>
                <a:solidFill>
                  <a:schemeClr val="bg1"/>
                </a:solidFill>
                <a:latin typeface="Libian SC" panose="02010600040101010101" pitchFamily="2" charset="-122"/>
                <a:ea typeface="Libian SC" panose="02010600040101010101" pitchFamily="2" charset="-122"/>
              </a:rPr>
              <a:t>愿颂赞归与我们主耶稣基督的父神，他在基督里曾赐给我们天上各样属灵的福气。就如神从创立世界以前，在基督里</a:t>
            </a:r>
            <a:r>
              <a:rPr lang="zh-CN" altLang="en-US" sz="3200" dirty="0">
                <a:solidFill>
                  <a:schemeClr val="accent2"/>
                </a:solidFill>
                <a:latin typeface="Libian SC" panose="02010600040101010101" pitchFamily="2" charset="-122"/>
                <a:ea typeface="Libian SC" panose="02010600040101010101" pitchFamily="2" charset="-122"/>
              </a:rPr>
              <a:t>拣选</a:t>
            </a:r>
            <a:r>
              <a:rPr lang="zh-CN" altLang="en-US" sz="3200" dirty="0">
                <a:solidFill>
                  <a:schemeClr val="bg1"/>
                </a:solidFill>
                <a:latin typeface="Libian SC" panose="02010600040101010101" pitchFamily="2" charset="-122"/>
                <a:ea typeface="Libian SC" panose="02010600040101010101" pitchFamily="2" charset="-122"/>
              </a:rPr>
              <a:t>了我们，使我们在他面前成为圣洁，</a:t>
            </a:r>
            <a:r>
              <a:rPr lang="zh-CN" altLang="en-US" sz="3200" dirty="0">
                <a:solidFill>
                  <a:schemeClr val="accent2"/>
                </a:solidFill>
                <a:latin typeface="Libian SC" panose="02010600040101010101" pitchFamily="2" charset="-122"/>
                <a:ea typeface="Libian SC" panose="02010600040101010101" pitchFamily="2" charset="-122"/>
              </a:rPr>
              <a:t>无有瑕疵</a:t>
            </a:r>
            <a:r>
              <a:rPr lang="zh-CN" altLang="en-US" sz="3200" dirty="0">
                <a:solidFill>
                  <a:schemeClr val="bg1"/>
                </a:solidFill>
                <a:latin typeface="Libian SC" panose="02010600040101010101" pitchFamily="2" charset="-122"/>
                <a:ea typeface="Libian SC" panose="02010600040101010101" pitchFamily="2" charset="-122"/>
              </a:rPr>
              <a:t>。</a:t>
            </a:r>
            <a:endParaRPr lang="en-CA" altLang="zh-CN" sz="3200" dirty="0">
              <a:solidFill>
                <a:schemeClr val="bg1"/>
              </a:solidFill>
              <a:latin typeface="Footlight MT Light" panose="0204060206030A020304" pitchFamily="18" charset="77"/>
              <a:ea typeface="Baskerville" panose="0202050207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40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66D39-5C70-B344-8C77-9BF057DFE62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ja-JP" altLang="en-US" sz="4000">
                <a:solidFill>
                  <a:schemeClr val="bg1"/>
                </a:solidFill>
                <a:latin typeface="Libian SC" panose="02010600040101010101" pitchFamily="2" charset="-122"/>
                <a:ea typeface="Libian SC" panose="02010600040101010101" pitchFamily="2" charset="-122"/>
              </a:rPr>
              <a:t>以弗所书</a:t>
            </a:r>
            <a:r>
              <a:rPr lang="en-CA" altLang="zh-CN" sz="4000" dirty="0">
                <a:solidFill>
                  <a:schemeClr val="bg1"/>
                </a:solidFill>
                <a:latin typeface="Footlight MT Light" panose="0204060206030A020304" pitchFamily="18" charset="77"/>
                <a:ea typeface="Baskerville" panose="02020502070401020303" pitchFamily="18" charset="0"/>
              </a:rPr>
              <a:t>/Ephesians</a:t>
            </a:r>
            <a:r>
              <a:rPr lang="zh-CN" altLang="en-US" sz="4000" dirty="0">
                <a:solidFill>
                  <a:schemeClr val="bg1"/>
                </a:solidFill>
                <a:latin typeface="Footlight MT Light" panose="0204060206030A020304" pitchFamily="18" charset="77"/>
                <a:ea typeface="Libian SC" panose="02010600040101010101" pitchFamily="2" charset="-122"/>
              </a:rPr>
              <a:t> </a:t>
            </a:r>
            <a:r>
              <a:rPr lang="en-CA" altLang="zh-CN" sz="4000" dirty="0">
                <a:solidFill>
                  <a:schemeClr val="bg1"/>
                </a:solidFill>
                <a:latin typeface="Footlight MT Light" panose="0204060206030A020304" pitchFamily="18" charset="77"/>
                <a:ea typeface="Baskerville" panose="02020502070401020303" pitchFamily="18" charset="0"/>
              </a:rPr>
              <a:t>1:3~6 (2/2)</a:t>
            </a:r>
            <a:endParaRPr lang="en-US" sz="4000" dirty="0">
              <a:solidFill>
                <a:schemeClr val="bg1"/>
              </a:solidFill>
              <a:latin typeface="Footlight MT Light" panose="0204060206030A020304" pitchFamily="18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D2E96-8004-C54D-8D76-954ED5E09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800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>
                <a:solidFill>
                  <a:schemeClr val="bg1"/>
                </a:solidFill>
                <a:latin typeface="Libian SC" panose="02010600040101010101" pitchFamily="2" charset="-122"/>
                <a:ea typeface="Libian SC" panose="02010600040101010101" pitchFamily="2" charset="-122"/>
              </a:rPr>
              <a:t>又因爱我们，就按着自己意旨所喜悦的，预定我们藉着耶稣基督得</a:t>
            </a:r>
            <a:r>
              <a:rPr lang="zh-CN" altLang="en-US" sz="3200" dirty="0">
                <a:solidFill>
                  <a:schemeClr val="accent2"/>
                </a:solidFill>
                <a:latin typeface="Libian SC" panose="02010600040101010101" pitchFamily="2" charset="-122"/>
                <a:ea typeface="Libian SC" panose="02010600040101010101" pitchFamily="2" charset="-122"/>
              </a:rPr>
              <a:t>儿子的名分</a:t>
            </a:r>
            <a:r>
              <a:rPr lang="zh-CN" altLang="en-US" sz="3200" dirty="0">
                <a:solidFill>
                  <a:schemeClr val="bg1"/>
                </a:solidFill>
                <a:latin typeface="Libian SC" panose="02010600040101010101" pitchFamily="2" charset="-122"/>
                <a:ea typeface="Libian SC" panose="02010600040101010101" pitchFamily="2" charset="-122"/>
              </a:rPr>
              <a:t>，使他荣耀的恩典得着称赞。这恩典是他在爱子里所赐给我们的。</a:t>
            </a:r>
            <a:endParaRPr lang="en-CA" altLang="zh-CN" sz="3200" dirty="0">
              <a:solidFill>
                <a:schemeClr val="bg1"/>
              </a:solidFill>
              <a:latin typeface="Footlight MT Light" panose="0204060206030A020304" pitchFamily="18" charset="77"/>
              <a:ea typeface="Baskerville" panose="0202050207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9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66D39-5C70-B344-8C77-9BF057DFE62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CA" altLang="zh-CN" sz="4000" dirty="0">
                <a:solidFill>
                  <a:schemeClr val="bg1"/>
                </a:solidFill>
                <a:latin typeface="Footlight MT Light" panose="0204060206030A020304" pitchFamily="18" charset="77"/>
                <a:ea typeface="Baskerville" panose="02020502070401020303" pitchFamily="18" charset="0"/>
              </a:rPr>
              <a:t>IMAC</a:t>
            </a:r>
            <a:endParaRPr lang="en-US" sz="4000" dirty="0">
              <a:solidFill>
                <a:schemeClr val="bg1"/>
              </a:solidFill>
              <a:latin typeface="Footlight MT Light" panose="0204060206030A020304" pitchFamily="18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D2E96-8004-C54D-8D76-954ED5E09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800804"/>
          </a:xfrm>
        </p:spPr>
        <p:txBody>
          <a:bodyPr>
            <a:normAutofit/>
          </a:bodyPr>
          <a:lstStyle/>
          <a:p>
            <a:r>
              <a:rPr lang="en-US" altLang="zh-C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Footlight MT Light" panose="0204060206030A020304" pitchFamily="18" charset="77"/>
                <a:ea typeface="Libian SC" panose="02010600040101010101" pitchFamily="2" charset="-122"/>
              </a:rPr>
              <a:t>I</a:t>
            </a:r>
            <a:r>
              <a:rPr lang="en-US" altLang="zh-CN" sz="3200" dirty="0">
                <a:solidFill>
                  <a:schemeClr val="bg1"/>
                </a:solidFill>
                <a:latin typeface="Footlight MT Light" panose="0204060206030A020304" pitchFamily="18" charset="77"/>
                <a:ea typeface="Libian SC" panose="02010600040101010101" pitchFamily="2" charset="-122"/>
              </a:rPr>
              <a:t> Identity and Intimacy/</a:t>
            </a:r>
            <a:r>
              <a:rPr lang="ja-JP" altLang="en-US" sz="3200">
                <a:solidFill>
                  <a:schemeClr val="bg1"/>
                </a:solidFill>
                <a:latin typeface="Libian SC" panose="02010600040101010101" pitchFamily="2" charset="-122"/>
                <a:ea typeface="Libian SC" panose="02010600040101010101" pitchFamily="2" charset="-122"/>
              </a:rPr>
              <a:t>身份和亲密关系</a:t>
            </a:r>
            <a:endParaRPr lang="en-US" altLang="zh-CN" sz="3200" dirty="0">
              <a:solidFill>
                <a:schemeClr val="bg1"/>
              </a:solidFill>
              <a:latin typeface="Footlight MT Light" panose="0204060206030A020304" pitchFamily="18" charset="77"/>
              <a:ea typeface="Libian SC" panose="02010600040101010101" pitchFamily="2" charset="-122"/>
            </a:endParaRPr>
          </a:p>
          <a:p>
            <a:r>
              <a:rPr lang="en-US" altLang="zh-C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Footlight MT Light" panose="0204060206030A020304" pitchFamily="18" charset="77"/>
                <a:ea typeface="Libian SC" panose="02010600040101010101" pitchFamily="2" charset="-122"/>
              </a:rPr>
              <a:t>M</a:t>
            </a:r>
            <a:r>
              <a:rPr lang="en-US" altLang="zh-CN" sz="3200" dirty="0">
                <a:solidFill>
                  <a:schemeClr val="bg1"/>
                </a:solidFill>
                <a:latin typeface="Footlight MT Light" panose="0204060206030A020304" pitchFamily="18" charset="77"/>
                <a:ea typeface="Libian SC" panose="02010600040101010101" pitchFamily="2" charset="-122"/>
              </a:rPr>
              <a:t> Maturity/</a:t>
            </a:r>
            <a:r>
              <a:rPr lang="ja-JP" altLang="en-US" sz="3200">
                <a:solidFill>
                  <a:schemeClr val="bg1"/>
                </a:solidFill>
                <a:latin typeface="Libian SC" panose="02010600040101010101" pitchFamily="2" charset="-122"/>
                <a:ea typeface="Libian SC" panose="02010600040101010101" pitchFamily="2" charset="-122"/>
              </a:rPr>
              <a:t>成熟</a:t>
            </a:r>
            <a:endParaRPr lang="en-US" altLang="zh-CN" sz="3200" dirty="0">
              <a:solidFill>
                <a:schemeClr val="bg1"/>
              </a:solidFill>
              <a:latin typeface="Footlight MT Light" panose="0204060206030A020304" pitchFamily="18" charset="77"/>
              <a:ea typeface="Libian SC" panose="02010600040101010101" pitchFamily="2" charset="-122"/>
            </a:endParaRPr>
          </a:p>
          <a:p>
            <a:r>
              <a:rPr lang="en-US" altLang="zh-C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Footlight MT Light" panose="0204060206030A020304" pitchFamily="18" charset="77"/>
                <a:ea typeface="Libian SC" panose="02010600040101010101" pitchFamily="2" charset="-122"/>
              </a:rPr>
              <a:t>A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Footlight MT Light" panose="0204060206030A020304" pitchFamily="18" charset="77"/>
                <a:ea typeface="Libian SC" panose="02010600040101010101" pitchFamily="2" charset="-122"/>
              </a:rPr>
              <a:t> </a:t>
            </a:r>
            <a:r>
              <a:rPr lang="en-US" altLang="zh-CN" sz="3200" dirty="0">
                <a:solidFill>
                  <a:schemeClr val="bg1"/>
                </a:solidFill>
                <a:latin typeface="Footlight MT Light" panose="0204060206030A020304" pitchFamily="18" charset="77"/>
                <a:ea typeface="Libian SC" panose="02010600040101010101" pitchFamily="2" charset="-122"/>
              </a:rPr>
              <a:t>Authority/</a:t>
            </a:r>
            <a:r>
              <a:rPr lang="ja-JP" altLang="en-US" sz="3200">
                <a:solidFill>
                  <a:schemeClr val="bg1"/>
                </a:solidFill>
                <a:latin typeface="Libian SC" panose="02010600040101010101" pitchFamily="2" charset="-122"/>
                <a:ea typeface="Libian SC" panose="02010600040101010101" pitchFamily="2" charset="-122"/>
              </a:rPr>
              <a:t>权威</a:t>
            </a:r>
            <a:endParaRPr lang="en-US" altLang="zh-CN" sz="3200" dirty="0">
              <a:solidFill>
                <a:schemeClr val="bg1"/>
              </a:solidFill>
              <a:latin typeface="Footlight MT Light" panose="0204060206030A020304" pitchFamily="18" charset="77"/>
              <a:ea typeface="Libian SC" panose="02010600040101010101" pitchFamily="2" charset="-122"/>
            </a:endParaRPr>
          </a:p>
          <a:p>
            <a:r>
              <a:rPr lang="en-US" altLang="zh-CN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Footlight MT Light" panose="0204060206030A020304" pitchFamily="18" charset="77"/>
                <a:ea typeface="Libian SC" panose="02010600040101010101" pitchFamily="2" charset="-122"/>
              </a:rPr>
              <a:t>C</a:t>
            </a:r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Footlight MT Light" panose="0204060206030A020304" pitchFamily="18" charset="77"/>
                <a:ea typeface="Libian SC" panose="02010600040101010101" pitchFamily="2" charset="-122"/>
              </a:rPr>
              <a:t> </a:t>
            </a:r>
            <a:r>
              <a:rPr lang="en-US" altLang="zh-CN" sz="3200" dirty="0">
                <a:solidFill>
                  <a:schemeClr val="bg1"/>
                </a:solidFill>
                <a:latin typeface="Footlight MT Light" panose="0204060206030A020304" pitchFamily="18" charset="77"/>
                <a:ea typeface="Libian SC" panose="02010600040101010101" pitchFamily="2" charset="-122"/>
              </a:rPr>
              <a:t>Capacity/</a:t>
            </a:r>
            <a:r>
              <a:rPr lang="ja-JP" altLang="en-US" sz="3200">
                <a:solidFill>
                  <a:schemeClr val="bg1"/>
                </a:solidFill>
                <a:latin typeface="Libian SC" panose="02010600040101010101" pitchFamily="2" charset="-122"/>
                <a:ea typeface="Libian SC" panose="02010600040101010101" pitchFamily="2" charset="-122"/>
              </a:rPr>
              <a:t>能力</a:t>
            </a:r>
            <a:endParaRPr lang="en-CA" altLang="zh-CN" sz="3200" dirty="0">
              <a:solidFill>
                <a:schemeClr val="bg1"/>
              </a:solidFill>
              <a:latin typeface="Footlight MT Light" panose="0204060206030A020304" pitchFamily="18" charset="77"/>
              <a:ea typeface="Baskerville" panose="0202050207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03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日经文" id="{5A8385D4-B69E-F344-884D-AC09B04841F4}" vid="{4C471D36-7A7E-6545-A579-FC6F50390E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141</Words>
  <Application>Microsoft Macintosh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Libian SC</vt:lpstr>
      <vt:lpstr>Arial</vt:lpstr>
      <vt:lpstr>Calibri</vt:lpstr>
      <vt:lpstr>Calibri Light</vt:lpstr>
      <vt:lpstr>Footlight MT Light</vt:lpstr>
      <vt:lpstr>Office Theme</vt:lpstr>
      <vt:lpstr>以弗所书/Ephesians 1:3~6 (1/2)</vt:lpstr>
      <vt:lpstr>以弗所书/Ephesians 1:3~6 (2/2)</vt:lpstr>
      <vt:lpstr>IMAC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以弗所书/Ephesians 1:3~6 (1/2)</dc:title>
  <dc:creator>Wang, Nicky</dc:creator>
  <cp:lastModifiedBy>Wang, Nicky</cp:lastModifiedBy>
  <cp:revision>8</cp:revision>
  <dcterms:created xsi:type="dcterms:W3CDTF">2020-03-07T07:24:38Z</dcterms:created>
  <dcterms:modified xsi:type="dcterms:W3CDTF">2020-03-08T04:44:20Z</dcterms:modified>
</cp:coreProperties>
</file>