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4" r:id="rId2"/>
    <p:sldId id="276" r:id="rId3"/>
    <p:sldId id="974" r:id="rId4"/>
    <p:sldId id="975" r:id="rId5"/>
    <p:sldId id="257" r:id="rId6"/>
    <p:sldId id="258" r:id="rId7"/>
    <p:sldId id="260" r:id="rId8"/>
    <p:sldId id="259" r:id="rId9"/>
    <p:sldId id="268" r:id="rId10"/>
    <p:sldId id="976" r:id="rId11"/>
    <p:sldId id="262" r:id="rId12"/>
    <p:sldId id="269" r:id="rId13"/>
    <p:sldId id="270" r:id="rId14"/>
    <p:sldId id="267" r:id="rId15"/>
    <p:sldId id="265" r:id="rId16"/>
    <p:sldId id="971" r:id="rId17"/>
    <p:sldId id="272" r:id="rId18"/>
    <p:sldId id="972" r:id="rId19"/>
    <p:sldId id="266" r:id="rId20"/>
    <p:sldId id="261" r:id="rId21"/>
    <p:sldId id="973" r:id="rId22"/>
    <p:sldId id="273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EF7"/>
    <a:srgbClr val="EA8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3455"/>
  </p:normalViewPr>
  <p:slideViewPr>
    <p:cSldViewPr snapToGrid="0" snapToObjects="1">
      <p:cViewPr varScale="1">
        <p:scale>
          <a:sx n="66" d="100"/>
          <a:sy n="66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D990-6850-8544-B345-3B8B415544D5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6ADB-9A7A-C14D-9CB0-A319A1810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6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D990-6850-8544-B345-3B8B415544D5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6ADB-9A7A-C14D-9CB0-A319A1810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3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D990-6850-8544-B345-3B8B415544D5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6ADB-9A7A-C14D-9CB0-A319A1810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8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D990-6850-8544-B345-3B8B415544D5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6ADB-9A7A-C14D-9CB0-A319A1810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3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D990-6850-8544-B345-3B8B415544D5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6ADB-9A7A-C14D-9CB0-A319A1810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D990-6850-8544-B345-3B8B415544D5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6ADB-9A7A-C14D-9CB0-A319A1810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1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D990-6850-8544-B345-3B8B415544D5}" type="datetimeFigureOut">
              <a:rPr lang="en-US" smtClean="0"/>
              <a:t>3/28/20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6ADB-9A7A-C14D-9CB0-A319A1810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D990-6850-8544-B345-3B8B415544D5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6ADB-9A7A-C14D-9CB0-A319A1810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2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D990-6850-8544-B345-3B8B415544D5}" type="datetimeFigureOut">
              <a:rPr lang="en-US" smtClean="0"/>
              <a:t>3/28/20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6ADB-9A7A-C14D-9CB0-A319A1810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D990-6850-8544-B345-3B8B415544D5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6ADB-9A7A-C14D-9CB0-A319A1810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D990-6850-8544-B345-3B8B415544D5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6ADB-9A7A-C14D-9CB0-A319A1810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7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D990-6850-8544-B345-3B8B415544D5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E6ADB-9A7A-C14D-9CB0-A319A1810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17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2F29F-6EC3-FB40-9156-875CFD904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17076"/>
            <a:ext cx="7886700" cy="2625857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2020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年</a:t>
            </a:r>
            <a:r>
              <a:rPr lang="en-US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3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月</a:t>
            </a:r>
            <a:r>
              <a:rPr lang="en-US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29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日</a:t>
            </a:r>
            <a:endParaRPr lang="en-US" sz="36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4E8237E-D7DF-5648-B347-52C6D50E4F5A}"/>
              </a:ext>
            </a:extLst>
          </p:cNvPr>
          <p:cNvSpPr txBox="1">
            <a:spLocks/>
          </p:cNvSpPr>
          <p:nvPr/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72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得基督</a:t>
            </a:r>
            <a:endParaRPr lang="en-US" sz="72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1345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4E8237E-D7DF-5648-B347-52C6D50E4F5A}"/>
              </a:ext>
            </a:extLst>
          </p:cNvPr>
          <p:cNvSpPr txBox="1">
            <a:spLocks/>
          </p:cNvSpPr>
          <p:nvPr/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72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得基督</a:t>
            </a:r>
            <a:endParaRPr lang="en-US" sz="72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2750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6E01-AC94-D748-80FF-B6C7204B4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腓立比书 </a:t>
            </a:r>
            <a:r>
              <a:rPr lang="en-US" altLang="zh-CN" sz="5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3:</a:t>
            </a:r>
            <a:r>
              <a:rPr lang="zh-CN" altLang="en-US" sz="5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 </a:t>
            </a:r>
            <a:r>
              <a:rPr lang="en-US" altLang="zh-CN" sz="5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7-20</a:t>
            </a:r>
            <a:endParaRPr lang="en-US" sz="54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5E4F9C-DD3C-774E-BDE0-0359C77AB888}"/>
              </a:ext>
            </a:extLst>
          </p:cNvPr>
          <p:cNvSpPr/>
          <p:nvPr/>
        </p:nvSpPr>
        <p:spPr>
          <a:xfrm>
            <a:off x="457200" y="1086472"/>
            <a:ext cx="80581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只是我先前以为与我有益的，我现在因基督都当作有损的。 不但如此，我也将万事当作有损的，因我以认识我主基督耶稣为</a:t>
            </a:r>
            <a:r>
              <a:rPr lang="zh-CN" altLang="en-US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至宝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。我为他已经丢弃万事，看作粪土，</a:t>
            </a:r>
            <a:r>
              <a:rPr lang="zh-CN" altLang="en-US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为要得着基督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； 并且得以在他里面，不是有自己因律法而得的义，乃是有信基督的义，就是因信　神而来的义， 使我认识基督，晓得他复活的大能，并且晓得和他一同受苦，效法他的死， 或者我也得以从死里复活</a:t>
            </a:r>
            <a:r>
              <a:rPr lang="zh-CN" altLang="en-US" sz="28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。</a:t>
            </a:r>
            <a:endParaRPr lang="en-US" sz="28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8299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0044DC-F983-0344-8254-C52713CBA35B}"/>
              </a:ext>
            </a:extLst>
          </p:cNvPr>
          <p:cNvSpPr/>
          <p:nvPr/>
        </p:nvSpPr>
        <p:spPr>
          <a:xfrm>
            <a:off x="372533" y="117693"/>
            <a:ext cx="844973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Kaiti TC Black" panose="02010600040101010101" pitchFamily="2" charset="-120"/>
                <a:ea typeface="Kaiti TC Black" panose="02010600040101010101" pitchFamily="2" charset="-120"/>
              </a:rPr>
              <a:t>这不是说我已经得着了，已经完全了；我乃是</a:t>
            </a:r>
            <a:r>
              <a:rPr lang="en-US" sz="3600" b="1" dirty="0" err="1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竭力追求</a:t>
            </a:r>
            <a:r>
              <a:rPr lang="en-US" sz="3600" b="1" dirty="0" err="1">
                <a:latin typeface="Kaiti TC Black" panose="02010600040101010101" pitchFamily="2" charset="-120"/>
                <a:ea typeface="Kaiti TC Black" panose="02010600040101010101" pitchFamily="2" charset="-120"/>
              </a:rPr>
              <a:t>，或者可以得着基督耶稣所以得着我的所以得着我的：或译所要我得的</a:t>
            </a:r>
            <a:r>
              <a:rPr 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。 </a:t>
            </a:r>
            <a:r>
              <a:rPr lang="en-US" sz="3600" b="1" dirty="0" err="1">
                <a:latin typeface="Kaiti TC Black" panose="02010600040101010101" pitchFamily="2" charset="-120"/>
                <a:ea typeface="Kaiti TC Black" panose="02010600040101010101" pitchFamily="2" charset="-120"/>
              </a:rPr>
              <a:t>弟兄们，我不是以为自己已经得着了；我只有一件事，就是忘记背后，努力面前的</a:t>
            </a:r>
            <a:r>
              <a:rPr 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， </a:t>
            </a:r>
            <a:r>
              <a:rPr lang="en-US" sz="3600" b="1" dirty="0" err="1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向着标竿直跑</a:t>
            </a:r>
            <a:r>
              <a:rPr lang="en-US" sz="3600" b="1" dirty="0" err="1">
                <a:latin typeface="Kaiti TC Black" panose="02010600040101010101" pitchFamily="2" charset="-120"/>
                <a:ea typeface="Kaiti TC Black" panose="02010600040101010101" pitchFamily="2" charset="-120"/>
              </a:rPr>
              <a:t>，要得</a:t>
            </a:r>
            <a:r>
              <a:rPr 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　</a:t>
            </a:r>
            <a:r>
              <a:rPr lang="en-US" sz="3600" b="1" dirty="0" err="1">
                <a:latin typeface="Kaiti TC Black" panose="02010600040101010101" pitchFamily="2" charset="-120"/>
                <a:ea typeface="Kaiti TC Black" panose="02010600040101010101" pitchFamily="2" charset="-120"/>
              </a:rPr>
              <a:t>神在基督耶稣里从上面召我来</a:t>
            </a:r>
            <a:r>
              <a:rPr lang="en-US" sz="3600" b="1" dirty="0" err="1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得的奖赏</a:t>
            </a:r>
            <a:r>
              <a:rPr 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。 </a:t>
            </a:r>
            <a:r>
              <a:rPr lang="en-US" sz="3600" b="1" dirty="0" err="1">
                <a:latin typeface="Kaiti TC Black" panose="02010600040101010101" pitchFamily="2" charset="-120"/>
                <a:ea typeface="Kaiti TC Black" panose="02010600040101010101" pitchFamily="2" charset="-120"/>
              </a:rPr>
              <a:t>所以我们中间，凡是完全人总要存这样的心；若在什么事上存别样的心</a:t>
            </a:r>
            <a:r>
              <a:rPr 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，　</a:t>
            </a:r>
            <a:r>
              <a:rPr lang="en-US" sz="3600" b="1" dirty="0" err="1">
                <a:latin typeface="Kaiti TC Black" panose="02010600040101010101" pitchFamily="2" charset="-120"/>
                <a:ea typeface="Kaiti TC Black" panose="02010600040101010101" pitchFamily="2" charset="-120"/>
              </a:rPr>
              <a:t>神也必以此指示你们</a:t>
            </a:r>
            <a:r>
              <a:rPr 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。 </a:t>
            </a:r>
            <a:r>
              <a:rPr lang="en-US" sz="3600" b="1" dirty="0" err="1">
                <a:latin typeface="Kaiti TC Black" panose="02010600040101010101" pitchFamily="2" charset="-120"/>
                <a:ea typeface="Kaiti TC Black" panose="02010600040101010101" pitchFamily="2" charset="-120"/>
              </a:rPr>
              <a:t>然而，我们到了什么地步，就当照着什么地步行</a:t>
            </a:r>
            <a:r>
              <a:rPr 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51470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8662C7-8427-A440-8762-D1E5098EC612}"/>
              </a:ext>
            </a:extLst>
          </p:cNvPr>
          <p:cNvSpPr/>
          <p:nvPr/>
        </p:nvSpPr>
        <p:spPr>
          <a:xfrm>
            <a:off x="423334" y="181957"/>
            <a:ext cx="8178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弟兄们，你们要一同效法我，也当留意看那些照我们榜样行的人。 因为有许多人行事是基督</a:t>
            </a:r>
            <a:r>
              <a:rPr lang="zh-CN" altLang="en-US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十字架的仇敌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。我屡次告诉你们，现在又流泪地告诉你们：他们的结局就是</a:t>
            </a:r>
            <a:r>
              <a:rPr lang="zh-CN" altLang="en-US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沉沦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；他们的神就是自己的</a:t>
            </a:r>
            <a:r>
              <a:rPr lang="zh-CN" altLang="en-US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肚腹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。他们以自己的羞辱为荣耀，专以地上的事为念。 我们却是</a:t>
            </a:r>
            <a:r>
              <a:rPr lang="zh-CN" altLang="en-US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天上的国民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，并且等候救主，就是主耶稣基督从天上降临。 他要按着那能叫万有归服自己的大能，将我们这卑贱的身体改变形状，和他自己</a:t>
            </a:r>
            <a:r>
              <a:rPr lang="zh-CN" altLang="en-US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荣耀的身体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相似。</a:t>
            </a:r>
            <a:endParaRPr lang="en-US" sz="36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4415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78E0-A06F-B149-9985-8990C148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40" y="643659"/>
            <a:ext cx="8289719" cy="1941656"/>
          </a:xfrm>
        </p:spPr>
        <p:txBody>
          <a:bodyPr>
            <a:normAutofit/>
          </a:bodyPr>
          <a:lstStyle/>
          <a:p>
            <a:br>
              <a:rPr lang="en-CA" altLang="zh-CN" b="1" dirty="0">
                <a:latin typeface="Kaiti TC Black" panose="02010600040101010101" pitchFamily="2" charset="-120"/>
                <a:ea typeface="Kaiti TC Black" panose="02010600040101010101" pitchFamily="2" charset="-120"/>
              </a:rPr>
            </a:b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        </a:t>
            </a:r>
            <a:r>
              <a:rPr lang="zh-CN" altLang="en-CA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天</a:t>
            </a: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国的国民  </a:t>
            </a:r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十字架的仇敌</a:t>
            </a:r>
            <a:endParaRPr lang="en-US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1300835-41AB-1544-BE6A-12DC03EA573C}"/>
              </a:ext>
            </a:extLst>
          </p:cNvPr>
          <p:cNvSpPr txBox="1">
            <a:spLocks/>
          </p:cNvSpPr>
          <p:nvPr/>
        </p:nvSpPr>
        <p:spPr>
          <a:xfrm>
            <a:off x="211342" y="2585315"/>
            <a:ext cx="9218408" cy="27051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目标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en-US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----			</a:t>
            </a:r>
            <a:r>
              <a:rPr lang="en-US" altLang="zh-CN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----</a:t>
            </a:r>
            <a:r>
              <a:rPr lang="en-CA" altLang="zh-CN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方式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en-US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----			</a:t>
            </a:r>
            <a:r>
              <a:rPr lang="en-US" altLang="zh-CN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----</a:t>
            </a:r>
            <a:endParaRPr lang="en-CA" altLang="zh-CN" sz="36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结局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en-US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----			</a:t>
            </a:r>
            <a:r>
              <a:rPr lang="en-US" altLang="zh-CN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----</a:t>
            </a:r>
            <a:endParaRPr lang="en-CA" altLang="zh-CN" sz="36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pPr>
              <a:lnSpc>
                <a:spcPct val="150000"/>
              </a:lnSpc>
            </a:pPr>
            <a:endParaRPr lang="en-CA" altLang="zh-CN" sz="36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621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78E0-A06F-B149-9985-8990C148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40" y="135958"/>
            <a:ext cx="8289719" cy="1941656"/>
          </a:xfrm>
        </p:spPr>
        <p:txBody>
          <a:bodyPr>
            <a:normAutofit/>
          </a:bodyPr>
          <a:lstStyle/>
          <a:p>
            <a:br>
              <a:rPr lang="en-CA" altLang="zh-CN" b="1" dirty="0">
                <a:latin typeface="Kaiti TC Black" panose="02010600040101010101" pitchFamily="2" charset="-120"/>
                <a:ea typeface="Kaiti TC Black" panose="02010600040101010101" pitchFamily="2" charset="-120"/>
              </a:rPr>
            </a:b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        </a:t>
            </a:r>
            <a:r>
              <a:rPr lang="zh-CN" altLang="en-CA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天</a:t>
            </a: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国的国民  </a:t>
            </a:r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十字架的仇敌</a:t>
            </a:r>
            <a:endParaRPr lang="en-US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1300835-41AB-1544-BE6A-12DC03EA573C}"/>
              </a:ext>
            </a:extLst>
          </p:cNvPr>
          <p:cNvSpPr txBox="1">
            <a:spLocks/>
          </p:cNvSpPr>
          <p:nvPr/>
        </p:nvSpPr>
        <p:spPr>
          <a:xfrm>
            <a:off x="427140" y="1587114"/>
            <a:ext cx="9218408" cy="12335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目标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zh-CN" altLang="en-CA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得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基督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	</a:t>
            </a:r>
            <a:endParaRPr lang="en-CA" altLang="zh-CN" sz="36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07825E-F790-C840-B8BB-7824D03F3C25}"/>
              </a:ext>
            </a:extLst>
          </p:cNvPr>
          <p:cNvSpPr/>
          <p:nvPr/>
        </p:nvSpPr>
        <p:spPr>
          <a:xfrm>
            <a:off x="558799" y="2990161"/>
            <a:ext cx="81580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我以认识我主基督耶稣为至宝。我为他已经丢弃万事，看作粪土，为要得着基督</a:t>
            </a:r>
            <a:r>
              <a:rPr lang="en-CA" altLang="zh-CN" sz="32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3912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78E0-A06F-B149-9985-8990C148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40" y="135958"/>
            <a:ext cx="8289719" cy="1941656"/>
          </a:xfrm>
        </p:spPr>
        <p:txBody>
          <a:bodyPr>
            <a:normAutofit/>
          </a:bodyPr>
          <a:lstStyle/>
          <a:p>
            <a:br>
              <a:rPr lang="en-CA" altLang="zh-CN" b="1" dirty="0">
                <a:latin typeface="Kaiti TC Black" panose="02010600040101010101" pitchFamily="2" charset="-120"/>
                <a:ea typeface="Kaiti TC Black" panose="02010600040101010101" pitchFamily="2" charset="-120"/>
              </a:rPr>
            </a:b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        </a:t>
            </a:r>
            <a:r>
              <a:rPr lang="zh-CN" altLang="en-CA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天</a:t>
            </a: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国的国民  </a:t>
            </a:r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十字架的仇敌</a:t>
            </a:r>
            <a:endParaRPr lang="en-US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1300835-41AB-1544-BE6A-12DC03EA573C}"/>
              </a:ext>
            </a:extLst>
          </p:cNvPr>
          <p:cNvSpPr txBox="1">
            <a:spLocks/>
          </p:cNvSpPr>
          <p:nvPr/>
        </p:nvSpPr>
        <p:spPr>
          <a:xfrm>
            <a:off x="427140" y="1587114"/>
            <a:ext cx="9218408" cy="12335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目标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zh-CN" altLang="en-CA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得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基督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	</a:t>
            </a:r>
            <a:r>
              <a:rPr lang="zh-CN" altLang="en-CA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肚</a:t>
            </a:r>
            <a:r>
              <a:rPr lang="zh-CN" altLang="en-US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腹</a:t>
            </a:r>
            <a:endParaRPr lang="en-CA" altLang="zh-CN" sz="36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07825E-F790-C840-B8BB-7824D03F3C25}"/>
              </a:ext>
            </a:extLst>
          </p:cNvPr>
          <p:cNvSpPr/>
          <p:nvPr/>
        </p:nvSpPr>
        <p:spPr>
          <a:xfrm>
            <a:off x="558799" y="2990161"/>
            <a:ext cx="81580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我以认识我主基督耶稣为至宝。我为他已经丢弃万事，看作粪土，为要得着基督</a:t>
            </a:r>
            <a:r>
              <a:rPr lang="en-CA" altLang="zh-CN" sz="32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.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8B52B4-51B4-1E4B-B944-F77736558499}"/>
              </a:ext>
            </a:extLst>
          </p:cNvPr>
          <p:cNvSpPr/>
          <p:nvPr/>
        </p:nvSpPr>
        <p:spPr>
          <a:xfrm>
            <a:off x="558799" y="4271839"/>
            <a:ext cx="5109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他们的神就是自己的肚腹。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8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FF7D0-4A94-944F-A3D1-751C765FA5F1}"/>
              </a:ext>
            </a:extLst>
          </p:cNvPr>
          <p:cNvSpPr txBox="1">
            <a:spLocks/>
          </p:cNvSpPr>
          <p:nvPr/>
        </p:nvSpPr>
        <p:spPr>
          <a:xfrm>
            <a:off x="628650" y="969837"/>
            <a:ext cx="7886700" cy="2738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>
                <a:solidFill>
                  <a:srgbClr val="FFFF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世界上的事，就像肉体的情欲、眼目的情欲，并今生的骄傲，都不是从父来的，乃是从世界来的。 </a:t>
            </a:r>
            <a:endParaRPr lang="en-CA" altLang="zh-CN" sz="3600" b="1" dirty="0">
              <a:solidFill>
                <a:srgbClr val="FFFF0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zh-CN" altLang="en-US" sz="3600" b="1" dirty="0">
                <a:solidFill>
                  <a:srgbClr val="FFFF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（约翰一书 </a:t>
            </a:r>
            <a:r>
              <a:rPr lang="en-US" altLang="zh-CN" sz="3600" b="1" dirty="0">
                <a:solidFill>
                  <a:srgbClr val="FFFF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2:16</a:t>
            </a:r>
            <a:r>
              <a:rPr lang="zh-CN" altLang="en-US" sz="3600" b="1" dirty="0">
                <a:solidFill>
                  <a:srgbClr val="FFFF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）</a:t>
            </a:r>
            <a:endParaRPr lang="en-US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5815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78E0-A06F-B149-9985-8990C148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40" y="253775"/>
            <a:ext cx="8289719" cy="1941656"/>
          </a:xfrm>
        </p:spPr>
        <p:txBody>
          <a:bodyPr>
            <a:normAutofit/>
          </a:bodyPr>
          <a:lstStyle/>
          <a:p>
            <a:br>
              <a:rPr lang="en-CA" altLang="zh-CN" b="1" dirty="0">
                <a:latin typeface="Kaiti TC Black" panose="02010600040101010101" pitchFamily="2" charset="-120"/>
                <a:ea typeface="Kaiti TC Black" panose="02010600040101010101" pitchFamily="2" charset="-120"/>
              </a:rPr>
            </a:b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        </a:t>
            </a:r>
            <a:r>
              <a:rPr lang="zh-CN" altLang="en-CA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天</a:t>
            </a: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国的国民  </a:t>
            </a:r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十字架的仇敌</a:t>
            </a:r>
            <a:endParaRPr lang="en-US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1300835-41AB-1544-BE6A-12DC03EA573C}"/>
              </a:ext>
            </a:extLst>
          </p:cNvPr>
          <p:cNvSpPr txBox="1">
            <a:spLocks/>
          </p:cNvSpPr>
          <p:nvPr/>
        </p:nvSpPr>
        <p:spPr>
          <a:xfrm>
            <a:off x="191763" y="1568899"/>
            <a:ext cx="9218408" cy="14791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方式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zh-CN" altLang="en-CA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竭力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追求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endParaRPr lang="en-CA" altLang="zh-CN" sz="36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583062-61EE-1F49-9FDE-64A755D16301}"/>
              </a:ext>
            </a:extLst>
          </p:cNvPr>
          <p:cNvSpPr/>
          <p:nvPr/>
        </p:nvSpPr>
        <p:spPr>
          <a:xfrm>
            <a:off x="427140" y="3048001"/>
            <a:ext cx="792099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我不是以为自己已经得着了；我只有一件事，就是忘记背后，努力面前的， 向着标竿直跑，要得　神在基督耶稣里从上面召我来得的奖赏。</a:t>
            </a:r>
            <a:endParaRPr lang="en-US" sz="32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252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78E0-A06F-B149-9985-8990C148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40" y="253775"/>
            <a:ext cx="8289719" cy="1941656"/>
          </a:xfrm>
        </p:spPr>
        <p:txBody>
          <a:bodyPr>
            <a:normAutofit/>
          </a:bodyPr>
          <a:lstStyle/>
          <a:p>
            <a:br>
              <a:rPr lang="en-CA" altLang="zh-CN" b="1" dirty="0">
                <a:latin typeface="Kaiti TC Black" panose="02010600040101010101" pitchFamily="2" charset="-120"/>
                <a:ea typeface="Kaiti TC Black" panose="02010600040101010101" pitchFamily="2" charset="-120"/>
              </a:rPr>
            </a:b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        </a:t>
            </a:r>
            <a:r>
              <a:rPr lang="zh-CN" altLang="en-CA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天</a:t>
            </a: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国的国民  </a:t>
            </a:r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十字架的仇敌</a:t>
            </a:r>
            <a:endParaRPr lang="en-US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1300835-41AB-1544-BE6A-12DC03EA573C}"/>
              </a:ext>
            </a:extLst>
          </p:cNvPr>
          <p:cNvSpPr txBox="1">
            <a:spLocks/>
          </p:cNvSpPr>
          <p:nvPr/>
        </p:nvSpPr>
        <p:spPr>
          <a:xfrm>
            <a:off x="191763" y="1568899"/>
            <a:ext cx="9218408" cy="14791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方式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zh-CN" altLang="en-CA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竭力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追求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zh-CN" altLang="en-CA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专</a:t>
            </a:r>
            <a:r>
              <a:rPr lang="zh-CN" altLang="en-US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以地上的事为念</a:t>
            </a:r>
            <a:endParaRPr lang="en-CA" altLang="zh-CN" sz="36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044AB8-2369-094C-9534-F62F2AE5E6CA}"/>
              </a:ext>
            </a:extLst>
          </p:cNvPr>
          <p:cNvSpPr/>
          <p:nvPr/>
        </p:nvSpPr>
        <p:spPr>
          <a:xfrm>
            <a:off x="427139" y="5289101"/>
            <a:ext cx="82897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他们以自己的羞辱为荣耀，专以地上的事为念。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14CDCB-6A7E-3F45-93EA-4B25BE70C125}"/>
              </a:ext>
            </a:extLst>
          </p:cNvPr>
          <p:cNvSpPr/>
          <p:nvPr/>
        </p:nvSpPr>
        <p:spPr>
          <a:xfrm>
            <a:off x="427140" y="3048001"/>
            <a:ext cx="792099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我不是以为自己已经得着了；我只有一件事，就是忘记背后，努力面前的， 向着标竿直跑，要得　神在基督耶稣里从上面召我来得的奖赏。</a:t>
            </a:r>
            <a:endParaRPr lang="en-US" sz="32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573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DF4B44-937C-7340-BF8E-6727648537A9}"/>
              </a:ext>
            </a:extLst>
          </p:cNvPr>
          <p:cNvSpPr/>
          <p:nvPr/>
        </p:nvSpPr>
        <p:spPr>
          <a:xfrm>
            <a:off x="1446835" y="860648"/>
            <a:ext cx="6173165" cy="304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人生目标是什么？</a:t>
            </a:r>
            <a:br>
              <a:rPr lang="en-CA" altLang="zh-CN" sz="4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</a:br>
            <a:r>
              <a:rPr lang="zh-CN" altLang="en-US" sz="4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如何追求人生目标？</a:t>
            </a:r>
            <a:endParaRPr lang="en-CA" altLang="zh-CN" sz="44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pPr>
              <a:lnSpc>
                <a:spcPct val="150000"/>
              </a:lnSpc>
            </a:pPr>
            <a:r>
              <a:rPr lang="zh-CN" altLang="en-CA" sz="4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最终</a:t>
            </a:r>
            <a:r>
              <a:rPr lang="zh-CN" altLang="en-US" sz="4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的结局是什么？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70234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78E0-A06F-B149-9985-8990C148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527" y="0"/>
            <a:ext cx="8289719" cy="1941656"/>
          </a:xfrm>
        </p:spPr>
        <p:txBody>
          <a:bodyPr>
            <a:normAutofit/>
          </a:bodyPr>
          <a:lstStyle/>
          <a:p>
            <a:br>
              <a:rPr lang="en-CA" altLang="zh-CN" b="1" dirty="0">
                <a:latin typeface="Kaiti TC Black" panose="02010600040101010101" pitchFamily="2" charset="-120"/>
                <a:ea typeface="Kaiti TC Black" panose="02010600040101010101" pitchFamily="2" charset="-120"/>
              </a:rPr>
            </a:b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        </a:t>
            </a:r>
            <a:r>
              <a:rPr lang="zh-CN" altLang="en-CA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天</a:t>
            </a: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国的国民  </a:t>
            </a:r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十字架的仇敌</a:t>
            </a:r>
            <a:endParaRPr lang="en-US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1300835-41AB-1544-BE6A-12DC03EA573C}"/>
              </a:ext>
            </a:extLst>
          </p:cNvPr>
          <p:cNvSpPr txBox="1">
            <a:spLocks/>
          </p:cNvSpPr>
          <p:nvPr/>
        </p:nvSpPr>
        <p:spPr>
          <a:xfrm>
            <a:off x="389936" y="1273958"/>
            <a:ext cx="9218408" cy="1411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结局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荣耀的身体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endParaRPr lang="en-US" sz="36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DF22F2-4E14-BC4D-8F24-0EA02F362304}"/>
              </a:ext>
            </a:extLst>
          </p:cNvPr>
          <p:cNvSpPr/>
          <p:nvPr/>
        </p:nvSpPr>
        <p:spPr>
          <a:xfrm>
            <a:off x="346280" y="2548120"/>
            <a:ext cx="86779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我们却是天上的国民，并且等候救主，就是主耶稣基督从天上降临。 他要按着那能叫万有归服自己的大能，将我们这卑贱的身体改变形状，和他自己荣耀的身体相似。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5825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78E0-A06F-B149-9985-8990C148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527" y="0"/>
            <a:ext cx="8289719" cy="1941656"/>
          </a:xfrm>
        </p:spPr>
        <p:txBody>
          <a:bodyPr>
            <a:normAutofit/>
          </a:bodyPr>
          <a:lstStyle/>
          <a:p>
            <a:br>
              <a:rPr lang="en-CA" altLang="zh-CN" b="1" dirty="0">
                <a:latin typeface="Kaiti TC Black" panose="02010600040101010101" pitchFamily="2" charset="-120"/>
                <a:ea typeface="Kaiti TC Black" panose="02010600040101010101" pitchFamily="2" charset="-120"/>
              </a:rPr>
            </a:b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        </a:t>
            </a:r>
            <a:r>
              <a:rPr lang="zh-CN" altLang="en-CA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天</a:t>
            </a: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国的国民  </a:t>
            </a:r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十字架的仇敌</a:t>
            </a:r>
            <a:endParaRPr lang="en-US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1300835-41AB-1544-BE6A-12DC03EA573C}"/>
              </a:ext>
            </a:extLst>
          </p:cNvPr>
          <p:cNvSpPr txBox="1">
            <a:spLocks/>
          </p:cNvSpPr>
          <p:nvPr/>
        </p:nvSpPr>
        <p:spPr>
          <a:xfrm>
            <a:off x="389936" y="1273958"/>
            <a:ext cx="9218408" cy="1411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结局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荣耀的身体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 </a:t>
            </a:r>
            <a:r>
              <a:rPr lang="zh-CN" altLang="en-CA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沉</a:t>
            </a:r>
            <a:r>
              <a:rPr lang="zh-CN" altLang="en-US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沦</a:t>
            </a:r>
            <a:endParaRPr lang="en-US" sz="36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DF22F2-4E14-BC4D-8F24-0EA02F362304}"/>
              </a:ext>
            </a:extLst>
          </p:cNvPr>
          <p:cNvSpPr/>
          <p:nvPr/>
        </p:nvSpPr>
        <p:spPr>
          <a:xfrm>
            <a:off x="346280" y="2548120"/>
            <a:ext cx="86779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我们却是天上的国民，并且等候救主，就是主耶稣基督从天上降临。 他要按着那能叫万有归服自己的大能，将我们这卑贱的身体改变形状，和他自己荣耀的身体相似。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78D81B-18A9-5D49-87DF-2064B7BDAF1E}"/>
              </a:ext>
            </a:extLst>
          </p:cNvPr>
          <p:cNvSpPr/>
          <p:nvPr/>
        </p:nvSpPr>
        <p:spPr>
          <a:xfrm>
            <a:off x="434526" y="4937711"/>
            <a:ext cx="82897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我屡次告诉你们，现在又流泪地告诉你们：他们的结局就是沉沦。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58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78E0-A06F-B149-9985-8990C148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40" y="643659"/>
            <a:ext cx="8289719" cy="1941656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人生观：</a:t>
            </a:r>
            <a:br>
              <a:rPr lang="en-CA" altLang="zh-CN" b="1" dirty="0">
                <a:latin typeface="Kaiti TC Black" panose="02010600040101010101" pitchFamily="2" charset="-120"/>
                <a:ea typeface="Kaiti TC Black" panose="02010600040101010101" pitchFamily="2" charset="-120"/>
              </a:rPr>
            </a:b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        </a:t>
            </a:r>
            <a:r>
              <a:rPr lang="zh-CN" altLang="en-CA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天</a:t>
            </a:r>
            <a:r>
              <a:rPr lang="zh-CN" altLang="en-US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国的国民  </a:t>
            </a:r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十字架的仇敌</a:t>
            </a:r>
            <a:endParaRPr lang="en-US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1300835-41AB-1544-BE6A-12DC03EA573C}"/>
              </a:ext>
            </a:extLst>
          </p:cNvPr>
          <p:cNvSpPr txBox="1">
            <a:spLocks/>
          </p:cNvSpPr>
          <p:nvPr/>
        </p:nvSpPr>
        <p:spPr>
          <a:xfrm>
            <a:off x="225630" y="2195431"/>
            <a:ext cx="9218408" cy="3048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目标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zh-CN" altLang="en-CA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得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基督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	</a:t>
            </a:r>
            <a:r>
              <a:rPr lang="zh-CN" altLang="en-CA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肚</a:t>
            </a:r>
            <a:r>
              <a:rPr lang="zh-CN" altLang="en-US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腹</a:t>
            </a:r>
            <a:endParaRPr lang="en-CA" altLang="zh-CN" sz="36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方式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zh-CN" altLang="en-CA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竭力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追求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zh-CN" altLang="en-CA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专</a:t>
            </a:r>
            <a:r>
              <a:rPr lang="zh-CN" altLang="en-US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以地上的事为念</a:t>
            </a:r>
            <a:endParaRPr lang="en-CA" altLang="zh-CN" sz="36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结局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荣耀的身体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 </a:t>
            </a:r>
            <a:r>
              <a:rPr lang="zh-CN" altLang="en-CA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沉</a:t>
            </a:r>
            <a:r>
              <a:rPr lang="zh-CN" altLang="en-US" sz="3600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沦</a:t>
            </a:r>
            <a:endParaRPr lang="en-US" sz="36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1481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DF4B44-937C-7340-BF8E-6727648537A9}"/>
              </a:ext>
            </a:extLst>
          </p:cNvPr>
          <p:cNvSpPr/>
          <p:nvPr/>
        </p:nvSpPr>
        <p:spPr>
          <a:xfrm>
            <a:off x="208344" y="684742"/>
            <a:ext cx="86925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人生长期的目标是什么？</a:t>
            </a:r>
            <a:r>
              <a:rPr lang="zh-CN" altLang="en-US" sz="3600" b="1" dirty="0">
                <a:solidFill>
                  <a:srgbClr val="FFBEF7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得基督</a:t>
            </a:r>
            <a:endParaRPr lang="en-CA" altLang="zh-CN" sz="3600" b="1" dirty="0">
              <a:solidFill>
                <a:srgbClr val="FFBEF7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如何追求这个目标？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	</a:t>
            </a:r>
            <a:r>
              <a:rPr lang="zh-CN" altLang="en-CA" sz="3600" b="1" dirty="0">
                <a:solidFill>
                  <a:srgbClr val="FFBEF7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靠</a:t>
            </a:r>
            <a:r>
              <a:rPr lang="zh-CN" altLang="en-US" sz="3600" b="1" dirty="0">
                <a:solidFill>
                  <a:srgbClr val="FFBEF7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主，竭力追求</a:t>
            </a:r>
            <a:endParaRPr lang="en-CA" altLang="zh-CN" sz="3600" b="1" dirty="0">
              <a:solidFill>
                <a:srgbClr val="FFBEF7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r>
              <a:rPr lang="zh-CN" altLang="en-CA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最终</a:t>
            </a:r>
            <a:r>
              <a:rPr lang="zh-CN" altLang="en-US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的结局是什么？</a:t>
            </a:r>
            <a: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		</a:t>
            </a:r>
            <a:r>
              <a:rPr lang="zh-CN" altLang="en-US" sz="3600" b="1" dirty="0">
                <a:solidFill>
                  <a:srgbClr val="FFBEF7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荣耀的身体</a:t>
            </a:r>
            <a:endParaRPr lang="en-US" sz="3600" dirty="0">
              <a:solidFill>
                <a:srgbClr val="FFBEF7"/>
              </a:solidFill>
            </a:endParaRPr>
          </a:p>
          <a:p>
            <a:b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</a:br>
            <a:br>
              <a:rPr lang="en-CA" altLang="zh-CN" sz="36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</a:b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3DAD5A-34D7-694C-8D2F-AB32C126AEAC}"/>
              </a:ext>
            </a:extLst>
          </p:cNvPr>
          <p:cNvSpPr/>
          <p:nvPr/>
        </p:nvSpPr>
        <p:spPr>
          <a:xfrm>
            <a:off x="243068" y="3117722"/>
            <a:ext cx="8657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保罗说： “弟兄们，你们要一同效法我，也当留意看那些照我们榜样行的人。”</a:t>
            </a:r>
            <a:endParaRPr lang="en-US" sz="40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821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235E1C1-FE2C-224E-A644-4DEE261AE5EC}"/>
              </a:ext>
            </a:extLst>
          </p:cNvPr>
          <p:cNvSpPr/>
          <p:nvPr/>
        </p:nvSpPr>
        <p:spPr>
          <a:xfrm>
            <a:off x="391885" y="186266"/>
            <a:ext cx="8360230" cy="6553201"/>
          </a:xfrm>
          <a:prstGeom prst="ellipse">
            <a:avLst/>
          </a:prstGeom>
          <a:solidFill>
            <a:schemeClr val="bg1"/>
          </a:solidFill>
          <a:ln w="266700" cap="rnd">
            <a:solidFill>
              <a:schemeClr val="tx1"/>
            </a:solidFill>
            <a:prstDash val="sysDot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752115"/>
                      <a:gd name="connsiteY0" fmla="*/ 3429000 h 6858000"/>
                      <a:gd name="connsiteX1" fmla="*/ 4376058 w 8752115"/>
                      <a:gd name="connsiteY1" fmla="*/ 0 h 6858000"/>
                      <a:gd name="connsiteX2" fmla="*/ 8752116 w 8752115"/>
                      <a:gd name="connsiteY2" fmla="*/ 3429000 h 6858000"/>
                      <a:gd name="connsiteX3" fmla="*/ 4376058 w 8752115"/>
                      <a:gd name="connsiteY3" fmla="*/ 6858000 h 6858000"/>
                      <a:gd name="connsiteX4" fmla="*/ 0 w 8752115"/>
                      <a:gd name="connsiteY4" fmla="*/ 342900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752115" h="6858000" fill="none" extrusionOk="0">
                        <a:moveTo>
                          <a:pt x="0" y="3429000"/>
                        </a:moveTo>
                        <a:cubicBezTo>
                          <a:pt x="280534" y="1568496"/>
                          <a:pt x="2000759" y="-85471"/>
                          <a:pt x="4376058" y="0"/>
                        </a:cubicBezTo>
                        <a:cubicBezTo>
                          <a:pt x="6352512" y="-67437"/>
                          <a:pt x="8599778" y="1678641"/>
                          <a:pt x="8752116" y="3429000"/>
                        </a:cubicBezTo>
                        <a:cubicBezTo>
                          <a:pt x="8714766" y="4966604"/>
                          <a:pt x="6377146" y="7435763"/>
                          <a:pt x="4376058" y="6858000"/>
                        </a:cubicBezTo>
                        <a:cubicBezTo>
                          <a:pt x="2101209" y="6937487"/>
                          <a:pt x="132821" y="5354719"/>
                          <a:pt x="0" y="3429000"/>
                        </a:cubicBezTo>
                        <a:close/>
                      </a:path>
                      <a:path w="8752115" h="6858000" stroke="0" extrusionOk="0">
                        <a:moveTo>
                          <a:pt x="0" y="3429000"/>
                        </a:moveTo>
                        <a:cubicBezTo>
                          <a:pt x="-104122" y="1470991"/>
                          <a:pt x="1783482" y="65960"/>
                          <a:pt x="4376058" y="0"/>
                        </a:cubicBezTo>
                        <a:cubicBezTo>
                          <a:pt x="7034309" y="50825"/>
                          <a:pt x="8694095" y="1537061"/>
                          <a:pt x="8752116" y="3429000"/>
                        </a:cubicBezTo>
                        <a:cubicBezTo>
                          <a:pt x="8704332" y="5369447"/>
                          <a:pt x="6685609" y="7450967"/>
                          <a:pt x="4376058" y="6858000"/>
                        </a:cubicBezTo>
                        <a:cubicBezTo>
                          <a:pt x="1827163" y="6785744"/>
                          <a:pt x="227058" y="5431274"/>
                          <a:pt x="0" y="342900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等我有时间了再想想</a:t>
            </a:r>
            <a:endParaRPr lang="en-US" sz="80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855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E463F6-780B-494B-ACBB-2699E3FB9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863532"/>
            <a:ext cx="8178799" cy="513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8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6E01-AC94-D748-80FF-B6C7204B4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腓立比书</a:t>
            </a:r>
            <a:endParaRPr lang="en-US" sz="54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EDF299C-6FEB-224E-A153-04CC83660A1B}"/>
              </a:ext>
            </a:extLst>
          </p:cNvPr>
          <p:cNvSpPr txBox="1">
            <a:spLocks/>
          </p:cNvSpPr>
          <p:nvPr/>
        </p:nvSpPr>
        <p:spPr>
          <a:xfrm>
            <a:off x="628649" y="1431926"/>
            <a:ext cx="8156535" cy="3464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5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为基督</a:t>
            </a:r>
            <a:r>
              <a:rPr lang="en-US" altLang="zh-CN" sz="5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 (</a:t>
            </a:r>
            <a:r>
              <a:rPr lang="zh-CN" altLang="en-US" sz="5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人的态度）</a:t>
            </a:r>
            <a:endParaRPr lang="en-CA" altLang="zh-CN" sz="54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endParaRPr lang="en-CA" altLang="zh-CN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只要凡事放胆，无论是生是死，总叫基督在我身上照常显大。</a:t>
            </a:r>
            <a:r>
              <a:rPr lang="en-CA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(1:20)</a:t>
            </a:r>
            <a:endParaRPr lang="en-US" sz="54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495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EDF299C-6FEB-224E-A153-04CC83660A1B}"/>
              </a:ext>
            </a:extLst>
          </p:cNvPr>
          <p:cNvSpPr txBox="1">
            <a:spLocks/>
          </p:cNvSpPr>
          <p:nvPr/>
        </p:nvSpPr>
        <p:spPr>
          <a:xfrm>
            <a:off x="628649" y="1431926"/>
            <a:ext cx="8156535" cy="3464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5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学基督（人的榜样）</a:t>
            </a:r>
            <a:endParaRPr lang="en-CA" altLang="zh-CN" sz="54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endParaRPr lang="en-CA" altLang="zh-CN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你们当以基督耶稣的心为心</a:t>
            </a:r>
            <a:r>
              <a:rPr lang="zh-CN" altLang="en-US" dirty="0">
                <a:solidFill>
                  <a:srgbClr val="FFFF00"/>
                </a:solidFill>
              </a:rPr>
              <a:t> </a:t>
            </a:r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。</a:t>
            </a:r>
            <a:r>
              <a:rPr lang="en-CA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(</a:t>
            </a:r>
            <a:r>
              <a:rPr lang="en-US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2</a:t>
            </a:r>
            <a:r>
              <a:rPr lang="en-CA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:</a:t>
            </a:r>
            <a:r>
              <a:rPr lang="en-US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5</a:t>
            </a:r>
            <a:r>
              <a:rPr lang="en-CA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)</a:t>
            </a:r>
            <a:endParaRPr lang="en-US" sz="54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566416D-96F2-0F4F-B542-07958985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7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EDF299C-6FEB-224E-A153-04CC83660A1B}"/>
              </a:ext>
            </a:extLst>
          </p:cNvPr>
          <p:cNvSpPr txBox="1">
            <a:spLocks/>
          </p:cNvSpPr>
          <p:nvPr/>
        </p:nvSpPr>
        <p:spPr>
          <a:xfrm>
            <a:off x="628649" y="1431926"/>
            <a:ext cx="8156535" cy="3464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5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得基督（人的目标）</a:t>
            </a:r>
            <a:endParaRPr lang="en-CA" altLang="zh-CN" sz="54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endParaRPr lang="en-CA" altLang="zh-CN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我为他已经丢弃万事，看作粪土，为要得着基督 。</a:t>
            </a:r>
            <a:endParaRPr lang="en-CA" altLang="zh-CN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r>
              <a:rPr lang="en-CA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(</a:t>
            </a:r>
            <a:r>
              <a:rPr lang="en-US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3</a:t>
            </a:r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：</a:t>
            </a:r>
            <a:r>
              <a:rPr lang="en-US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8</a:t>
            </a:r>
            <a:r>
              <a:rPr lang="en-CA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)</a:t>
            </a:r>
            <a:endParaRPr lang="en-US" sz="54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0CA0B7-3085-5045-AD6F-E7F70956C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EDF299C-6FEB-224E-A153-04CC83660A1B}"/>
              </a:ext>
            </a:extLst>
          </p:cNvPr>
          <p:cNvSpPr txBox="1">
            <a:spLocks/>
          </p:cNvSpPr>
          <p:nvPr/>
        </p:nvSpPr>
        <p:spPr>
          <a:xfrm>
            <a:off x="628649" y="1431926"/>
            <a:ext cx="8156535" cy="3464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5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靠基督（人的依靠）</a:t>
            </a:r>
            <a:endParaRPr lang="en-CA" altLang="zh-CN" sz="54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endParaRPr lang="en-CA" altLang="zh-CN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r>
              <a:rPr lang="zh-CN" altLang="en-US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我靠着那加给我力量的，凡事都能做 。</a:t>
            </a:r>
            <a:endParaRPr lang="en-CA" altLang="zh-CN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r>
              <a:rPr lang="en-CA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(</a:t>
            </a:r>
            <a:r>
              <a:rPr lang="en-US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4</a:t>
            </a:r>
            <a:r>
              <a:rPr lang="en-CA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:</a:t>
            </a:r>
            <a:r>
              <a:rPr lang="en-US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13</a:t>
            </a:r>
            <a:r>
              <a:rPr lang="en-CA" altLang="zh-CN" b="1" dirty="0">
                <a:solidFill>
                  <a:srgbClr val="FFFF00"/>
                </a:solidFill>
                <a:latin typeface="Kaiti TC Black" panose="02010600040101010101" pitchFamily="2" charset="-120"/>
                <a:ea typeface="Kaiti TC Black" panose="02010600040101010101" pitchFamily="2" charset="-120"/>
              </a:rPr>
              <a:t>)</a:t>
            </a:r>
            <a:endParaRPr lang="en-US" sz="5400" b="1" dirty="0">
              <a:solidFill>
                <a:srgbClr val="FFFF00"/>
              </a:solidFill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BE6CB42-A986-1F4A-8F58-F2FD7053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6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6E01-AC94-D748-80FF-B6C7204B4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腓立比书</a:t>
            </a:r>
            <a:endParaRPr lang="en-US" sz="54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EDF299C-6FEB-224E-A153-04CC83660A1B}"/>
              </a:ext>
            </a:extLst>
          </p:cNvPr>
          <p:cNvSpPr txBox="1">
            <a:spLocks/>
          </p:cNvSpPr>
          <p:nvPr/>
        </p:nvSpPr>
        <p:spPr>
          <a:xfrm>
            <a:off x="342901" y="1320800"/>
            <a:ext cx="8442284" cy="4089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为基督 （人的态度）</a:t>
            </a:r>
            <a:endParaRPr lang="en-CA" altLang="zh-CN" sz="48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pPr algn="ctr"/>
            <a:r>
              <a:rPr lang="zh-CN" altLang="en-US" sz="48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学基督 （人的榜样）</a:t>
            </a:r>
            <a:endParaRPr lang="en-CA" altLang="zh-CN" sz="48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pPr algn="ctr"/>
            <a:r>
              <a:rPr lang="zh-CN" altLang="en-US" sz="48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得基督 （人的目标）</a:t>
            </a:r>
            <a:endParaRPr lang="en-CA" altLang="zh-CN" sz="48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  <a:p>
            <a:pPr algn="ctr"/>
            <a:r>
              <a:rPr lang="zh-CN" altLang="en-US" sz="4800" b="1" dirty="0">
                <a:latin typeface="Kaiti TC Black" panose="02010600040101010101" pitchFamily="2" charset="-120"/>
                <a:ea typeface="Kaiti TC Black" panose="02010600040101010101" pitchFamily="2" charset="-120"/>
              </a:rPr>
              <a:t>靠基督 （人的依靠）</a:t>
            </a:r>
            <a:endParaRPr lang="en-CA" altLang="zh-CN" sz="4800" b="1" dirty="0">
              <a:latin typeface="Kaiti TC Black" panose="02010600040101010101" pitchFamily="2" charset="-120"/>
              <a:ea typeface="Kaiti TC Black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6124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1025</Words>
  <Application>Microsoft Macintosh PowerPoint</Application>
  <PresentationFormat>On-screen Show (4:3)</PresentationFormat>
  <Paragraphs>66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KaiTi</vt:lpstr>
      <vt:lpstr>Kaiti TC</vt:lpstr>
      <vt:lpstr>Kaiti TC Black</vt:lpstr>
      <vt:lpstr>Arial</vt:lpstr>
      <vt:lpstr>Calibri</vt:lpstr>
      <vt:lpstr>Calibri Light</vt:lpstr>
      <vt:lpstr>Office Theme</vt:lpstr>
      <vt:lpstr>2020年3月29日</vt:lpstr>
      <vt:lpstr>PowerPoint Presentation</vt:lpstr>
      <vt:lpstr>PowerPoint Presentation</vt:lpstr>
      <vt:lpstr>PowerPoint Presentation</vt:lpstr>
      <vt:lpstr>腓立比书</vt:lpstr>
      <vt:lpstr>PowerPoint Presentation</vt:lpstr>
      <vt:lpstr>PowerPoint Presentation</vt:lpstr>
      <vt:lpstr>PowerPoint Presentation</vt:lpstr>
      <vt:lpstr>腓立比书</vt:lpstr>
      <vt:lpstr>PowerPoint Presentation</vt:lpstr>
      <vt:lpstr>腓立比书 3: 7-20</vt:lpstr>
      <vt:lpstr>PowerPoint Presentation</vt:lpstr>
      <vt:lpstr>PowerPoint Presentation</vt:lpstr>
      <vt:lpstr>         天国的国民  十字架的仇敌</vt:lpstr>
      <vt:lpstr>         天国的国民  十字架的仇敌</vt:lpstr>
      <vt:lpstr>         天国的国民  十字架的仇敌</vt:lpstr>
      <vt:lpstr>PowerPoint Presentation</vt:lpstr>
      <vt:lpstr>         天国的国民  十字架的仇敌</vt:lpstr>
      <vt:lpstr>         天国的国民  十字架的仇敌</vt:lpstr>
      <vt:lpstr>         天国的国民  十字架的仇敌</vt:lpstr>
      <vt:lpstr>         天国的国民  十字架的仇敌</vt:lpstr>
      <vt:lpstr>人生观：         天国的国民  十字架的仇敌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卡尔加里卫道浸信会教会  2020年3月29日</dc:title>
  <dc:creator>Hude Quan</dc:creator>
  <cp:lastModifiedBy>Hude Quan</cp:lastModifiedBy>
  <cp:revision>13</cp:revision>
  <dcterms:created xsi:type="dcterms:W3CDTF">2020-03-28T01:05:47Z</dcterms:created>
  <dcterms:modified xsi:type="dcterms:W3CDTF">2020-03-28T17:50:33Z</dcterms:modified>
</cp:coreProperties>
</file>