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95" r:id="rId1"/>
    <p:sldMasterId id="2147488434" r:id="rId2"/>
    <p:sldMasterId id="2147489090" r:id="rId3"/>
  </p:sldMasterIdLst>
  <p:notesMasterIdLst>
    <p:notesMasterId r:id="rId21"/>
  </p:notesMasterIdLst>
  <p:sldIdLst>
    <p:sldId id="519" r:id="rId4"/>
    <p:sldId id="491" r:id="rId5"/>
    <p:sldId id="531" r:id="rId6"/>
    <p:sldId id="530" r:id="rId7"/>
    <p:sldId id="532" r:id="rId8"/>
    <p:sldId id="520" r:id="rId9"/>
    <p:sldId id="521" r:id="rId10"/>
    <p:sldId id="533" r:id="rId11"/>
    <p:sldId id="522" r:id="rId12"/>
    <p:sldId id="534" r:id="rId13"/>
    <p:sldId id="523" r:id="rId14"/>
    <p:sldId id="256" r:id="rId15"/>
    <p:sldId id="273" r:id="rId16"/>
    <p:sldId id="535" r:id="rId17"/>
    <p:sldId id="524" r:id="rId18"/>
    <p:sldId id="529" r:id="rId19"/>
    <p:sldId id="52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99FF"/>
    <a:srgbClr val="FF66FF"/>
    <a:srgbClr val="4D009A"/>
    <a:srgbClr val="340068"/>
    <a:srgbClr val="640000"/>
    <a:srgbClr val="660033"/>
    <a:srgbClr val="000000"/>
    <a:srgbClr val="003300"/>
    <a:srgbClr val="552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31A4777B-3EAF-4412-AED7-811625EF37BA}" type="datetimeFigureOut">
              <a:rPr lang="en-US"/>
              <a:pPr>
                <a:defRPr/>
              </a:pPr>
              <a:t>3/6/2021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69FE0098-5ABA-41C9-8B9A-64D227AE95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FE0098-5ABA-41C9-8B9A-64D227AE9566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5B83A4-079D-4AF3-846E-839639DC0430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028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FE0098-5ABA-41C9-8B9A-64D227AE9566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5B83A4-079D-4AF3-846E-839639DC0430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731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FE0098-5ABA-41C9-8B9A-64D227AE9566}" type="slidenum">
              <a:rPr lang="en-CA" smtClean="0"/>
              <a:pPr>
                <a:defRPr/>
              </a:pPr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BF569E-E9DA-488D-AA8F-801B1064751F}" type="slidenum">
              <a:rPr lang="en-CA" smtClean="0"/>
              <a:pPr>
                <a:defRPr/>
              </a:pPr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FE0098-5ABA-41C9-8B9A-64D227AE9566}" type="slidenum">
              <a:rPr lang="en-CA" smtClean="0"/>
              <a:pPr>
                <a:defRPr/>
              </a:pPr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8E94C5-7D40-4304-9BE2-BCB031D92AA9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8E94C5-7D40-4304-9BE2-BCB031D92AA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074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8E94C5-7D40-4304-9BE2-BCB031D92AA9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646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8E94C5-7D40-4304-9BE2-BCB031D92AA9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77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5B83A4-079D-4AF3-846E-839639DC0430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FE0098-5ABA-41C9-8B9A-64D227AE9566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5B83A4-079D-4AF3-846E-839639DC0430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272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FE0098-5ABA-41C9-8B9A-64D227AE9566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6A44B-8EB0-4E99-AB94-3231A75EA25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E7647-AD24-4EC1-A37B-D1DCF60D599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4F8AE-7D49-4199-879B-A42D11640E2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276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0E68C9-C03E-4988-B966-A5EEE45F30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2A1BF8-3935-4F79-B68B-29560E2C22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AC5BAB-D72C-45F1-9146-7C08C3FA4A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B5E440-6D4E-4DC5-AF37-2F954F7F47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F6DBA9-1B8A-431E-8B44-9A991F08A2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5F5759-52C1-4805-94C0-62436B5F47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2F7FE6-F5CC-405E-94CA-3B0D45478E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6644A2-E339-4C5D-A406-558818D358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AA309-CB95-41A7-B6C9-7CFDF8068F8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B7CF16-43C1-4A1D-A858-2C4BC271FC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33BFBF-ECF3-4E8E-A9D3-15B81924A8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AA20DA-3929-4E4B-89DB-BB05479A4D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A4A-2C81-4454-A87E-1A99026E510E}" type="datetimeFigureOut">
              <a:rPr lang="en-CA" smtClean="0"/>
              <a:t>2021-03-06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300886-950B-4000-959B-CF557B9238AE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4668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040A4A-2C81-4454-A87E-1A99026E510E}" type="datetimeFigureOut">
              <a:rPr lang="en-CA" smtClean="0"/>
              <a:t>2021-03-06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0300886-950B-4000-959B-CF557B9238AE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749480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A4A-2C81-4454-A87E-1A99026E510E}" type="datetimeFigureOut">
              <a:rPr lang="en-CA" smtClean="0"/>
              <a:t>2021-03-06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886-950B-4000-959B-CF557B9238AE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2601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A4A-2C81-4454-A87E-1A99026E510E}" type="datetimeFigureOut">
              <a:rPr lang="en-CA" smtClean="0"/>
              <a:t>2021-03-06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886-950B-4000-959B-CF557B9238AE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588877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886-950B-4000-959B-CF557B9238AE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A4A-2C81-4454-A87E-1A99026E510E}" type="datetimeFigureOut">
              <a:rPr lang="en-CA" smtClean="0"/>
              <a:t>2021-03-06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476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A4A-2C81-4454-A87E-1A99026E510E}" type="datetimeFigureOut">
              <a:rPr lang="en-CA" smtClean="0"/>
              <a:t>2021-03-06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886-950B-4000-959B-CF557B9238AE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379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A4A-2C81-4454-A87E-1A99026E510E}" type="datetimeFigureOut">
              <a:rPr lang="en-CA" smtClean="0"/>
              <a:t>2021-03-06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886-950B-4000-959B-CF557B9238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758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DAE1C-5BF1-4168-B895-4620AB5BEE1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7040A4A-2C81-4454-A87E-1A99026E510E}" type="datetimeFigureOut">
              <a:rPr lang="en-CA" smtClean="0"/>
              <a:t>2021-03-06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0300886-950B-4000-959B-CF557B9238AE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5632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A4A-2C81-4454-A87E-1A99026E510E}" type="datetimeFigureOut">
              <a:rPr lang="en-CA" smtClean="0"/>
              <a:t>2021-03-06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300886-950B-4000-959B-CF557B9238AE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2838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A4A-2C81-4454-A87E-1A99026E510E}" type="datetimeFigureOut">
              <a:rPr lang="en-CA" smtClean="0"/>
              <a:t>2021-03-06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886-950B-4000-959B-CF557B9238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3191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A4A-2C81-4454-A87E-1A99026E510E}" type="datetimeFigureOut">
              <a:rPr lang="en-CA" smtClean="0"/>
              <a:t>2021-03-06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0886-950B-4000-959B-CF557B9238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961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B0CEA-6297-49AB-8BEC-7784A0C3755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C3AC0-C821-4D92-9F78-AE6649B0177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17838-446E-43B2-9EE7-6A17FF1BA6C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8CB3A-3FB9-47EA-BF65-5D29594409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7ECC1-0210-470F-AC34-E746F339098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7BCF8-8863-44FA-B24C-E8BEF4EE059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3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AF88B0B3-DE8D-41E4-A8CE-F3D4D116AC7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732" r:id="rId1"/>
    <p:sldLayoutId id="2147488733" r:id="rId2"/>
    <p:sldLayoutId id="2147488734" r:id="rId3"/>
    <p:sldLayoutId id="2147488735" r:id="rId4"/>
    <p:sldLayoutId id="2147488736" r:id="rId5"/>
    <p:sldLayoutId id="2147488737" r:id="rId6"/>
    <p:sldLayoutId id="2147488738" r:id="rId7"/>
    <p:sldLayoutId id="2147488739" r:id="rId8"/>
    <p:sldLayoutId id="2147488740" r:id="rId9"/>
    <p:sldLayoutId id="2147488741" r:id="rId10"/>
    <p:sldLayoutId id="2147488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FDBFDDC6-447E-4E91-BDFA-5A82F291452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277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66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66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663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663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663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266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266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9079" r:id="rId1"/>
    <p:sldLayoutId id="2147489080" r:id="rId2"/>
    <p:sldLayoutId id="2147489081" r:id="rId3"/>
    <p:sldLayoutId id="2147489082" r:id="rId4"/>
    <p:sldLayoutId id="2147489083" r:id="rId5"/>
    <p:sldLayoutId id="2147489084" r:id="rId6"/>
    <p:sldLayoutId id="2147489085" r:id="rId7"/>
    <p:sldLayoutId id="2147489086" r:id="rId8"/>
    <p:sldLayoutId id="2147489087" r:id="rId9"/>
    <p:sldLayoutId id="2147489088" r:id="rId10"/>
    <p:sldLayoutId id="21474890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4E56B8-131D-4DDE-A3A3-0F289056ADD8}" type="datetimeFigureOut">
              <a:rPr lang="en-CA" smtClean="0">
                <a:solidFill>
                  <a:srgbClr val="04617B">
                    <a:shade val="90000"/>
                  </a:srgb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2021-03-06</a:t>
            </a:fld>
            <a:endParaRPr lang="en-CA">
              <a:solidFill>
                <a:srgbClr val="04617B">
                  <a:shade val="9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4617B">
                  <a:shade val="9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0C7354-F217-4F9E-910C-E79E12624B87}" type="slidenum">
              <a:rPr lang="en-CA" smtClean="0">
                <a:solidFill>
                  <a:srgbClr val="04617B">
                    <a:shade val="90000"/>
                  </a:srgb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>
              <a:solidFill>
                <a:srgbClr val="04617B">
                  <a:shade val="9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769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9091" r:id="rId1"/>
    <p:sldLayoutId id="2147489092" r:id="rId2"/>
    <p:sldLayoutId id="2147489093" r:id="rId3"/>
    <p:sldLayoutId id="2147489094" r:id="rId4"/>
    <p:sldLayoutId id="2147489095" r:id="rId5"/>
    <p:sldLayoutId id="2147489096" r:id="rId6"/>
    <p:sldLayoutId id="2147489097" r:id="rId7"/>
    <p:sldLayoutId id="2147489098" r:id="rId8"/>
    <p:sldLayoutId id="2147489099" r:id="rId9"/>
    <p:sldLayoutId id="2147489100" r:id="rId10"/>
    <p:sldLayoutId id="214748910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k.wrs.yahoo.com/_ylt=A3xsaCclVhhJY8QAgTu1ygt./SIG=15cuqkc4q/EXP=1226418085/**http:/hk.search.yahoo.com/search/images?view=detailed&amp;p=%E8%83%8C%E6%99%AF&amp;b=49&amp;pstart=1&amp;curr_index=4&amp;imgsz=&amp;imgc=&amp;ei=UTF-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k.wrs.yahoo.com/_ylt=A3xsaCclVhhJY8QAgTu1ygt./SIG=15cuqkc4q/EXP=1226418085/**http:/hk.search.yahoo.com/search/images?view=detailed&amp;p=%E8%83%8C%E6%99%AF&amp;b=49&amp;pstart=1&amp;curr_index=4&amp;imgsz=&amp;imgc=&amp;ei=UTF-8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hk.wrs.yahoo.com/_ylt=A3xsaCclVhhJY8QAgTu1ygt./SIG=15cuqkc4q/EXP=1226418085/**http:/hk.search.yahoo.com/search/images?view=detailed&amp;p=%E8%83%8C%E6%99%AF&amp;b=49&amp;pstart=1&amp;curr_index=4&amp;imgsz=&amp;imgc=&amp;ei=UTF-8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hk.wrs.yahoo.com/_ylt=A3xsaCclVhhJY8QAgTu1ygt./SIG=15cuqkc4q/EXP=1226418085/**http:/hk.search.yahoo.com/search/images?view=detailed&amp;p=%E8%83%8C%E6%99%AF&amp;b=49&amp;pstart=1&amp;curr_index=4&amp;imgsz=&amp;imgc=&amp;ei=UTF-8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k.wrs.yahoo.com/_ylt=A3xsaCclVhhJY8QAgTu1ygt./SIG=15cuqkc4q/EXP=1226418085/**http:/hk.search.yahoo.com/search/images?view=detailed&amp;p=%E8%83%8C%E6%99%AF&amp;b=49&amp;pstart=1&amp;curr_index=4&amp;imgsz=&amp;imgc=&amp;ei=UTF-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k.wrs.yahoo.com/_ylt=A3xsaCclVhhJY8QAgTu1ygt./SIG=15cuqkc4q/EXP=1226418085/**http:/hk.search.yahoo.com/search/images?view=detailed&amp;p=%E8%83%8C%E6%99%AF&amp;b=49&amp;pstart=1&amp;curr_index=4&amp;imgsz=&amp;imgc=&amp;ei=UTF-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214487296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95536" y="188641"/>
            <a:ext cx="81436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zh-TW" altLang="en-US" sz="4800" b="1" dirty="0">
                <a:solidFill>
                  <a:srgbClr val="C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成為見證</a:t>
            </a:r>
            <a:endParaRPr lang="en-US" altLang="zh-TW" sz="4800" b="1" dirty="0">
              <a:solidFill>
                <a:srgbClr val="C00000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  <p:pic>
        <p:nvPicPr>
          <p:cNvPr id="95236" name="Picture 4" descr="http://pic2.nipic.com/20090423/1885127_190225028_2.jpg"/>
          <p:cNvPicPr>
            <a:picLocks noChangeAspect="1" noChangeArrowheads="1"/>
          </p:cNvPicPr>
          <p:nvPr/>
        </p:nvPicPr>
        <p:blipFill>
          <a:blip r:embed="rId5" cstate="print"/>
          <a:srcRect l="14745" t="14745" r="15553" b="10191"/>
          <a:stretch>
            <a:fillRect/>
          </a:stretch>
        </p:blipFill>
        <p:spPr bwMode="auto">
          <a:xfrm>
            <a:off x="1259632" y="1204336"/>
            <a:ext cx="6624736" cy="546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051150" y="908720"/>
            <a:ext cx="6408638" cy="421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雅比斯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求告以色列的神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說、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甚願你賜福與我、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擴張我的境界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、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常與我同在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、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保佑我不遭患難、不受艱苦．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神就應允他所求的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t>。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PMingLiU" pitchFamily="18" charset="-120"/>
                <a:ea typeface="PMingLiU" pitchFamily="18" charset="-120"/>
                <a:cs typeface="Arial" pitchFamily="34" charset="0"/>
              </a:rPr>
              <a:t>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868144" y="5445224"/>
            <a:ext cx="2591644" cy="40011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000066"/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歷代志上 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4:10</a:t>
            </a:r>
            <a:endParaRPr kumimoji="1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Tahoma" pitchFamily="34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471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214487296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55576" y="2708920"/>
            <a:ext cx="7998718" cy="81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tabLst>
                <a:tab pos="1430338" algn="l"/>
              </a:tabLst>
              <a:defRPr/>
            </a:pPr>
            <a:r>
              <a:rPr kumimoji="1" lang="zh-TW" altLang="en-US" sz="44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三、</a:t>
            </a:r>
            <a:r>
              <a:rPr kumimoji="1" lang="en-US" altLang="zh-TW" sz="44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	</a:t>
            </a:r>
            <a:r>
              <a:rPr kumimoji="1" lang="zh-TW" altLang="en-US" sz="44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鎖定唯有</a:t>
            </a:r>
            <a:r>
              <a:rPr kumimoji="1" lang="zh-TW" altLang="en-US" sz="4400" b="1" dirty="0">
                <a:solidFill>
                  <a:srgbClr val="4D009A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神是生命的嚮導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96944" cy="4248472"/>
          </a:xfrm>
        </p:spPr>
        <p:txBody>
          <a:bodyPr>
            <a:normAutofit fontScale="90000"/>
          </a:bodyPr>
          <a:lstStyle/>
          <a:p>
            <a:r>
              <a:rPr lang="zh-TW" altLang="en-US" sz="6000" b="1" dirty="0">
                <a:solidFill>
                  <a:srgbClr val="FFFF00"/>
                </a:solidFill>
                <a:latin typeface="PMingLiU-ExtB" panose="02020500000000000000" pitchFamily="18" charset="-120"/>
                <a:ea typeface="PMingLiU-ExtB" panose="02020500000000000000" pitchFamily="18" charset="-120"/>
              </a:rPr>
              <a:t>牧會</a:t>
            </a:r>
            <a:r>
              <a:rPr lang="en-US" altLang="zh-TW" sz="6000" b="1" dirty="0">
                <a:solidFill>
                  <a:srgbClr val="FFFF00"/>
                </a:solidFill>
                <a:latin typeface="PMingLiU-ExtB" panose="02020500000000000000" pitchFamily="18" charset="-120"/>
                <a:ea typeface="PMingLiU-ExtB" panose="02020500000000000000" pitchFamily="18" charset="-120"/>
              </a:rPr>
              <a:t>40</a:t>
            </a:r>
            <a:br>
              <a:rPr lang="en-CA" altLang="zh-TW" b="1" dirty="0">
                <a:solidFill>
                  <a:srgbClr val="00FF00"/>
                </a:solidFill>
              </a:rPr>
            </a:br>
            <a:br>
              <a:rPr lang="zh-TW" altLang="en-US" dirty="0"/>
            </a:br>
            <a:r>
              <a:rPr lang="en-US" altLang="zh-TW" dirty="0"/>
              <a:t>1980-1989   </a:t>
            </a:r>
            <a:r>
              <a:rPr lang="zh-TW" altLang="en-US" b="1" dirty="0">
                <a:latin typeface="PMingLiU" panose="02020500000000000000" pitchFamily="18" charset="-120"/>
                <a:ea typeface="PMingLiU" panose="02020500000000000000" pitchFamily="18" charset="-120"/>
              </a:rPr>
              <a:t>助牧學徒</a:t>
            </a:r>
            <a:br>
              <a:rPr lang="zh-TW" altLang="en-US" dirty="0"/>
            </a:br>
            <a:r>
              <a:rPr lang="en-US" altLang="zh-TW" dirty="0"/>
              <a:t>1989-1992   </a:t>
            </a:r>
            <a:r>
              <a:rPr lang="zh-TW" altLang="en-US" b="1" dirty="0">
                <a:latin typeface="PMingLiU-ExtB" panose="02020500000000000000" pitchFamily="18" charset="-120"/>
                <a:ea typeface="PMingLiU-ExtB" panose="02020500000000000000" pitchFamily="18" charset="-120"/>
              </a:rPr>
              <a:t>單挑獨唱</a:t>
            </a:r>
            <a:br>
              <a:rPr lang="zh-TW" altLang="en-US" dirty="0"/>
            </a:br>
            <a:r>
              <a:rPr lang="en-US" altLang="zh-TW" dirty="0">
                <a:solidFill>
                  <a:srgbClr val="FFFF00"/>
                </a:solidFill>
              </a:rPr>
              <a:t>1992-2020   </a:t>
            </a:r>
            <a:r>
              <a:rPr lang="zh-TW" altLang="en-US" b="1" dirty="0">
                <a:solidFill>
                  <a:srgbClr val="FFFF00"/>
                </a:solidFill>
                <a:latin typeface="PMingLiU-ExtB" panose="02020500000000000000" pitchFamily="18" charset="-120"/>
                <a:ea typeface="PMingLiU-ExtB" panose="02020500000000000000" pitchFamily="18" charset="-120"/>
              </a:rPr>
              <a:t>團隊走遠</a:t>
            </a:r>
            <a:br>
              <a:rPr lang="zh-TW" altLang="en-US" dirty="0">
                <a:solidFill>
                  <a:srgbClr val="FFFF00"/>
                </a:solidFill>
              </a:rPr>
            </a:b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45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5616" y="1524000"/>
            <a:ext cx="7571184" cy="4572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600" dirty="0"/>
              <a:t>        思齊老師而上任</a:t>
            </a:r>
            <a:r>
              <a:rPr lang="zh-TW" altLang="en-US" dirty="0"/>
              <a:t> （</a:t>
            </a:r>
            <a:r>
              <a:rPr lang="en-US" altLang="zh-TW" dirty="0"/>
              <a:t>1992-2002</a:t>
            </a:r>
            <a:r>
              <a:rPr lang="zh-TW" altLang="en-US" dirty="0"/>
              <a:t>）</a:t>
            </a:r>
            <a:endParaRPr lang="en-CA" altLang="zh-TW" dirty="0"/>
          </a:p>
          <a:p>
            <a:pPr marL="0" indent="0">
              <a:buNone/>
            </a:pPr>
            <a:r>
              <a:rPr lang="en-CA" altLang="zh-TW" dirty="0"/>
              <a:t>                      </a:t>
            </a:r>
            <a:r>
              <a:rPr lang="zh-TW" altLang="en-US" sz="3200" dirty="0">
                <a:solidFill>
                  <a:srgbClr val="FFFF00"/>
                </a:solidFill>
              </a:rPr>
              <a:t>兩文三語</a:t>
            </a:r>
          </a:p>
          <a:p>
            <a:pPr marL="0" indent="0">
              <a:buNone/>
            </a:pPr>
            <a:r>
              <a:rPr lang="zh-TW" altLang="en-US" sz="3600" dirty="0"/>
              <a:t>        突破能力而留任</a:t>
            </a:r>
            <a:r>
              <a:rPr lang="zh-TW" altLang="en-US" dirty="0"/>
              <a:t> （</a:t>
            </a:r>
            <a:r>
              <a:rPr lang="en-US" altLang="zh-TW" dirty="0"/>
              <a:t>2003-2012</a:t>
            </a:r>
            <a:r>
              <a:rPr lang="zh-TW" altLang="en-US" dirty="0"/>
              <a:t>）</a:t>
            </a:r>
            <a:endParaRPr lang="en-CA" altLang="zh-TW" dirty="0"/>
          </a:p>
          <a:p>
            <a:pPr marL="0" indent="0">
              <a:buNone/>
            </a:pPr>
            <a:r>
              <a:rPr lang="en-CA" altLang="zh-TW" dirty="0"/>
              <a:t>                      </a:t>
            </a:r>
            <a:r>
              <a:rPr lang="zh-TW" altLang="en-US" sz="3200" dirty="0">
                <a:solidFill>
                  <a:srgbClr val="FFFF00"/>
                </a:solidFill>
              </a:rPr>
              <a:t>協作模式</a:t>
            </a:r>
          </a:p>
          <a:p>
            <a:pPr marL="0" indent="0">
              <a:buNone/>
            </a:pPr>
            <a:r>
              <a:rPr lang="zh-TW" altLang="en-US" sz="3600" dirty="0"/>
              <a:t>        擴大胸襟而延任</a:t>
            </a:r>
            <a:r>
              <a:rPr lang="zh-TW" altLang="en-US" dirty="0"/>
              <a:t> （</a:t>
            </a:r>
            <a:r>
              <a:rPr lang="en-US" altLang="zh-TW" dirty="0"/>
              <a:t>2013-2020</a:t>
            </a:r>
            <a:r>
              <a:rPr lang="zh-TW" altLang="en-US" dirty="0"/>
              <a:t>）</a:t>
            </a:r>
            <a:endParaRPr lang="en-CA" altLang="zh-TW" dirty="0"/>
          </a:p>
          <a:p>
            <a:pPr marL="0" indent="0">
              <a:buNone/>
            </a:pPr>
            <a:r>
              <a:rPr lang="en-CA" altLang="zh-TW" dirty="0"/>
              <a:t>                      </a:t>
            </a:r>
            <a:r>
              <a:rPr lang="zh-TW" altLang="en-US" sz="3200" dirty="0">
                <a:solidFill>
                  <a:srgbClr val="FFFF00"/>
                </a:solidFill>
              </a:rPr>
              <a:t>世代傳承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35696" y="620688"/>
            <a:ext cx="6120680" cy="1080120"/>
          </a:xfrm>
        </p:spPr>
        <p:txBody>
          <a:bodyPr>
            <a:normAutofit fontScale="90000"/>
          </a:bodyPr>
          <a:lstStyle/>
          <a:p>
            <a:br>
              <a:rPr lang="en-US" altLang="zh-TW" sz="43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</a:br>
            <a:br>
              <a:rPr lang="en-US" altLang="zh-TW" sz="43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</a:br>
            <a:br>
              <a:rPr lang="en-US" altLang="zh-TW" sz="43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</a:br>
            <a:r>
              <a:rPr lang="en-US" altLang="zh-TW" sz="43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 </a:t>
            </a:r>
            <a:r>
              <a:rPr lang="en-US" altLang="zh-TW" sz="53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1992- 2020   </a:t>
            </a:r>
            <a:r>
              <a:rPr lang="zh-TW" altLang="en-US" sz="5300" b="1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MingLiU_HKSCS-ExtB" panose="02020500000000000000" pitchFamily="18" charset="-120"/>
                <a:ea typeface="MingLiU_HKSCS-ExtB" panose="02020500000000000000" pitchFamily="18" charset="-120"/>
              </a:rPr>
              <a:t>團隊走遠</a:t>
            </a:r>
            <a:br>
              <a:rPr lang="zh-TW" altLang="en-US" sz="43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7304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979712" y="836712"/>
            <a:ext cx="6408638" cy="421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雅比斯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求告以色列的神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說、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甚願你賜福與我、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擴張我的境界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、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常與我同在、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保佑我不遭患難、不受艱苦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．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神就應允他所求的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t>。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PMingLiU" pitchFamily="18" charset="-120"/>
                <a:ea typeface="PMingLiU" pitchFamily="18" charset="-120"/>
                <a:cs typeface="Arial" pitchFamily="34" charset="0"/>
              </a:rPr>
              <a:t>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868144" y="5445224"/>
            <a:ext cx="2591644" cy="40011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000066"/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歷代志上 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4:10</a:t>
            </a:r>
            <a:endParaRPr kumimoji="1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Tahoma" pitchFamily="34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110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214487296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55576" y="2708920"/>
            <a:ext cx="7998718" cy="81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tabLst>
                <a:tab pos="1430338" algn="l"/>
              </a:tabLst>
              <a:defRPr/>
            </a:pPr>
            <a:r>
              <a:rPr kumimoji="1" lang="zh-TW" altLang="en-US" sz="44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四、</a:t>
            </a:r>
            <a:r>
              <a:rPr kumimoji="1" lang="en-US" altLang="zh-TW" sz="44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	</a:t>
            </a:r>
            <a:r>
              <a:rPr kumimoji="1" lang="zh-TW" altLang="en-US" sz="44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祈求神來</a:t>
            </a:r>
            <a:r>
              <a:rPr kumimoji="1" lang="zh-TW" altLang="en-US" sz="4400" b="1" dirty="0">
                <a:solidFill>
                  <a:srgbClr val="4D009A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逆轉明天的風浪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691679" y="1772816"/>
            <a:ext cx="6625233" cy="226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defRPr/>
            </a:pPr>
            <a:r>
              <a:rPr lang="zh-TW" altLang="en-US" sz="3600" b="1" dirty="0">
                <a:latin typeface="Arial" pitchFamily="34" charset="0"/>
              </a:rPr>
              <a:t>所以不要為明天憂慮．</a:t>
            </a:r>
            <a:endParaRPr lang="en-US" altLang="zh-TW" sz="3600" b="1" dirty="0">
              <a:latin typeface="Arial" pitchFamily="34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defRPr/>
            </a:pPr>
            <a:r>
              <a:rPr lang="zh-TW" altLang="en-US" sz="3600" b="1" dirty="0">
                <a:latin typeface="Arial" pitchFamily="34" charset="0"/>
              </a:rPr>
              <a:t>因為明天自有明天的憂慮．</a:t>
            </a:r>
            <a:endParaRPr lang="en-US" altLang="zh-TW" sz="3600" b="1" dirty="0">
              <a:latin typeface="Arial" pitchFamily="34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defRPr/>
            </a:pPr>
            <a:r>
              <a:rPr lang="zh-TW" altLang="en-US" sz="3600" b="1" dirty="0">
                <a:latin typeface="Arial" pitchFamily="34" charset="0"/>
              </a:rPr>
              <a:t>一天的難處一天當就夠了</a:t>
            </a:r>
            <a:r>
              <a:rPr lang="zh-TW" altLang="en-US" sz="3600" b="1" dirty="0"/>
              <a:t>。</a:t>
            </a:r>
            <a:r>
              <a:rPr kumimoji="1" lang="zh-TW" altLang="en-US" sz="3600" b="1" dirty="0">
                <a:latin typeface="PMingLiU" pitchFamily="18" charset="-120"/>
                <a:ea typeface="PMingLiU" pitchFamily="18" charset="-120"/>
                <a:cs typeface="Arial" pitchFamily="34" charset="0"/>
              </a:rPr>
              <a:t>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651500" y="4508500"/>
            <a:ext cx="2808288" cy="40005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000066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990033"/>
                </a:solidFill>
                <a:latin typeface="Arial" pitchFamily="34" charset="0"/>
              </a:rPr>
              <a:t>馬太福音 </a:t>
            </a:r>
            <a:r>
              <a:rPr kumimoji="1" lang="en-US" altLang="zh-TW" b="1" dirty="0">
                <a:solidFill>
                  <a:srgbClr val="990033"/>
                </a:solidFill>
                <a:latin typeface="Arial" pitchFamily="34" charset="0"/>
              </a:rPr>
              <a:t>6:34</a:t>
            </a:r>
            <a:endParaRPr kumimoji="1" lang="en-US" altLang="zh-TW" b="1" dirty="0">
              <a:solidFill>
                <a:srgbClr val="990033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214487296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99592" y="692696"/>
            <a:ext cx="7854702" cy="433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tabLst>
                <a:tab pos="1430338" algn="l"/>
              </a:tabLst>
              <a:defRPr/>
            </a:pPr>
            <a:r>
              <a:rPr lang="zh-TW" altLang="en-US" sz="4800" b="1" dirty="0">
                <a:solidFill>
                  <a:srgbClr val="4D009A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               </a:t>
            </a:r>
            <a:r>
              <a:rPr lang="zh-TW" altLang="en-US" sz="4800" b="1" dirty="0">
                <a:solidFill>
                  <a:srgbClr val="C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成為見證</a:t>
            </a:r>
          </a:p>
          <a:p>
            <a:pPr>
              <a:lnSpc>
                <a:spcPct val="115000"/>
              </a:lnSpc>
              <a:spcBef>
                <a:spcPts val="1200"/>
              </a:spcBef>
              <a:tabLst>
                <a:tab pos="1430338" algn="l"/>
              </a:tabLst>
              <a:defRPr/>
            </a:pPr>
            <a:r>
              <a:rPr kumimoji="1" lang="zh-TW" altLang="en-US" sz="40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一、</a:t>
            </a:r>
            <a:r>
              <a:rPr kumimoji="1" lang="en-US" altLang="zh-TW" sz="40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	</a:t>
            </a:r>
            <a:r>
              <a:rPr kumimoji="1" lang="zh-TW" altLang="en-US" sz="40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求福是進入</a:t>
            </a:r>
            <a:r>
              <a:rPr kumimoji="1" lang="zh-TW" altLang="en-US" sz="4000" b="1" dirty="0">
                <a:solidFill>
                  <a:srgbClr val="4D009A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超常理的境界</a:t>
            </a:r>
          </a:p>
          <a:p>
            <a:pPr>
              <a:lnSpc>
                <a:spcPct val="115000"/>
              </a:lnSpc>
              <a:spcBef>
                <a:spcPts val="1200"/>
              </a:spcBef>
              <a:tabLst>
                <a:tab pos="1430338" algn="l"/>
              </a:tabLst>
              <a:defRPr/>
            </a:pPr>
            <a:r>
              <a:rPr kumimoji="1" lang="zh-TW" altLang="en-US" sz="40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二、</a:t>
            </a:r>
            <a:r>
              <a:rPr kumimoji="1" lang="en-US" altLang="zh-TW" sz="40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	</a:t>
            </a:r>
            <a:r>
              <a:rPr kumimoji="1" lang="zh-TW" altLang="en-US" sz="40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不甘平庸為的是</a:t>
            </a:r>
            <a:r>
              <a:rPr kumimoji="1" lang="zh-TW" altLang="en-US" sz="4000" b="1" dirty="0">
                <a:solidFill>
                  <a:srgbClr val="4D009A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超越自限</a:t>
            </a:r>
          </a:p>
          <a:p>
            <a:pPr>
              <a:lnSpc>
                <a:spcPct val="115000"/>
              </a:lnSpc>
              <a:spcBef>
                <a:spcPts val="1200"/>
              </a:spcBef>
              <a:tabLst>
                <a:tab pos="1430338" algn="l"/>
              </a:tabLst>
              <a:defRPr/>
            </a:pPr>
            <a:r>
              <a:rPr kumimoji="1" lang="zh-TW" altLang="en-US" sz="40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三、</a:t>
            </a:r>
            <a:r>
              <a:rPr kumimoji="1" lang="en-US" altLang="zh-TW" sz="40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	</a:t>
            </a:r>
            <a:r>
              <a:rPr kumimoji="1" lang="zh-TW" altLang="en-US" sz="40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鎖定唯有</a:t>
            </a:r>
            <a:r>
              <a:rPr kumimoji="1" lang="zh-TW" altLang="en-US" sz="4000" b="1" dirty="0">
                <a:solidFill>
                  <a:srgbClr val="4D009A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神是生命的嚮導</a:t>
            </a:r>
          </a:p>
          <a:p>
            <a:pPr>
              <a:lnSpc>
                <a:spcPct val="115000"/>
              </a:lnSpc>
              <a:spcBef>
                <a:spcPts val="1200"/>
              </a:spcBef>
              <a:tabLst>
                <a:tab pos="1430338" algn="l"/>
              </a:tabLst>
              <a:defRPr/>
            </a:pPr>
            <a:r>
              <a:rPr kumimoji="1" lang="zh-TW" altLang="en-US" sz="40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四、</a:t>
            </a:r>
            <a:r>
              <a:rPr kumimoji="1" lang="en-US" altLang="zh-TW" sz="40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	</a:t>
            </a:r>
            <a:r>
              <a:rPr kumimoji="1" lang="zh-TW" altLang="en-US" sz="40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祈求神來</a:t>
            </a:r>
            <a:r>
              <a:rPr kumimoji="1" lang="zh-TW" altLang="en-US" sz="4000" b="1" dirty="0">
                <a:solidFill>
                  <a:srgbClr val="4D009A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逆轉明天的風浪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8496300" cy="303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33413" indent="-633413">
              <a:lnSpc>
                <a:spcPct val="115000"/>
              </a:lnSpc>
              <a:spcBef>
                <a:spcPts val="1200"/>
              </a:spcBef>
              <a:defRPr/>
            </a:pPr>
            <a:r>
              <a:rPr lang="en-US" sz="3200" b="1" dirty="0">
                <a:latin typeface="Arial" pitchFamily="34" charset="0"/>
              </a:rPr>
              <a:t>9	</a:t>
            </a:r>
            <a:r>
              <a:rPr lang="zh-TW" altLang="en-US" sz="3200" b="1" dirty="0">
                <a:solidFill>
                  <a:srgbClr val="92D050"/>
                </a:solidFill>
                <a:latin typeface="Arial" pitchFamily="34" charset="0"/>
              </a:rPr>
              <a:t>雅比斯</a:t>
            </a:r>
            <a:r>
              <a:rPr lang="zh-TW" altLang="en-US" sz="3200" b="1" dirty="0">
                <a:latin typeface="Arial" pitchFamily="34" charset="0"/>
              </a:rPr>
              <a:t>比他眾弟兄更尊貴、他母親給他起名叫雅比斯、意思說、我生他甚是痛苦。 </a:t>
            </a:r>
            <a:endParaRPr lang="en-US" altLang="zh-TW" sz="3200" b="1" dirty="0">
              <a:latin typeface="Arial" pitchFamily="34" charset="0"/>
            </a:endParaRPr>
          </a:p>
          <a:p>
            <a:pPr marL="633413" indent="-633413">
              <a:lnSpc>
                <a:spcPct val="115000"/>
              </a:lnSpc>
              <a:spcBef>
                <a:spcPts val="1200"/>
              </a:spcBef>
              <a:defRPr/>
            </a:pPr>
            <a:r>
              <a:rPr lang="en-US" sz="3200" b="1" dirty="0">
                <a:latin typeface="Arial" pitchFamily="34" charset="0"/>
              </a:rPr>
              <a:t>10	</a:t>
            </a:r>
            <a:r>
              <a:rPr lang="zh-TW" altLang="en-US" sz="3200" b="1" dirty="0">
                <a:solidFill>
                  <a:srgbClr val="92D050"/>
                </a:solidFill>
                <a:latin typeface="Arial" pitchFamily="34" charset="0"/>
              </a:rPr>
              <a:t>雅比斯</a:t>
            </a:r>
            <a:r>
              <a:rPr lang="zh-TW" altLang="en-US" sz="3200" b="1" dirty="0">
                <a:latin typeface="Arial" pitchFamily="34" charset="0"/>
              </a:rPr>
              <a:t>求告以色列的神說、甚願你賜福與我、擴張我的境界、常與我同在、保佑我不遭患難、不受艱苦．神就應允他所求的</a:t>
            </a:r>
            <a:r>
              <a:rPr lang="zh-TW" altLang="en-US" sz="3200" b="1" dirty="0"/>
              <a:t>。</a:t>
            </a:r>
            <a:r>
              <a:rPr kumimoji="1" lang="zh-TW" altLang="en-US" sz="3200" b="1" dirty="0">
                <a:solidFill>
                  <a:srgbClr val="FFFF0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651500" y="5013325"/>
            <a:ext cx="2808288" cy="409575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000066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990033"/>
                </a:solidFill>
                <a:latin typeface="Arial" pitchFamily="34" charset="0"/>
              </a:rPr>
              <a:t>歷代志上 </a:t>
            </a:r>
            <a:r>
              <a:rPr kumimoji="1" lang="en-US" altLang="zh-TW" b="1" dirty="0">
                <a:solidFill>
                  <a:srgbClr val="990033"/>
                </a:solidFill>
                <a:latin typeface="Arial" pitchFamily="34" charset="0"/>
              </a:rPr>
              <a:t>4:9-10</a:t>
            </a:r>
            <a:endParaRPr kumimoji="1" lang="en-US" altLang="zh-TW" b="1" dirty="0">
              <a:solidFill>
                <a:srgbClr val="990033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8496300" cy="303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33413" marR="0" lvl="0" indent="-633413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9	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雅比斯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比他眾弟兄更尊貴、他母親給他起名叫雅比斯、意思說、我生他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甚是痛苦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。 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633413" marR="0" lvl="0" indent="-633413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10	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雅比斯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求告以色列的神說、甚願你賜福與我、擴張我的境界、常與我同在、保佑我不遭患難、不受艱苦．神就應允他所求的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t>。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PMingLiU" pitchFamily="18" charset="-120"/>
                <a:ea typeface="PMingLiU" pitchFamily="18" charset="-120"/>
                <a:cs typeface="Arial" pitchFamily="34" charset="0"/>
              </a:rPr>
              <a:t>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651500" y="5013325"/>
            <a:ext cx="2808288" cy="409575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000066"/>
            </a:outerShdw>
          </a:effec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歷代志上 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4:9-10</a:t>
            </a:r>
            <a:endParaRPr kumimoji="1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Tahoma" pitchFamily="34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2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8496300" cy="303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33413" indent="-633413">
              <a:lnSpc>
                <a:spcPct val="115000"/>
              </a:lnSpc>
              <a:spcBef>
                <a:spcPts val="1200"/>
              </a:spcBef>
              <a:defRPr/>
            </a:pPr>
            <a:r>
              <a:rPr lang="en-US" sz="3200" b="1" dirty="0">
                <a:latin typeface="Arial" pitchFamily="34" charset="0"/>
              </a:rPr>
              <a:t>9	</a:t>
            </a:r>
            <a:r>
              <a:rPr lang="zh-TW" altLang="en-US" sz="3200" b="1" dirty="0">
                <a:solidFill>
                  <a:srgbClr val="92D050"/>
                </a:solidFill>
                <a:latin typeface="Arial" pitchFamily="34" charset="0"/>
              </a:rPr>
              <a:t>雅比斯</a:t>
            </a:r>
            <a:r>
              <a:rPr lang="zh-TW" altLang="en-US" sz="3200" b="1" dirty="0">
                <a:latin typeface="Arial" pitchFamily="34" charset="0"/>
              </a:rPr>
              <a:t>比他眾弟兄</a:t>
            </a:r>
            <a:r>
              <a:rPr lang="zh-TW" altLang="en-US" sz="3200" b="1" dirty="0">
                <a:solidFill>
                  <a:srgbClr val="FFC000"/>
                </a:solidFill>
                <a:latin typeface="Arial" pitchFamily="34" charset="0"/>
              </a:rPr>
              <a:t>更尊貴</a:t>
            </a:r>
            <a:r>
              <a:rPr lang="zh-TW" altLang="en-US" sz="3200" b="1" dirty="0">
                <a:latin typeface="Arial" pitchFamily="34" charset="0"/>
              </a:rPr>
              <a:t>、他母親給他起名叫雅比斯、意思說、我生他</a:t>
            </a:r>
            <a:r>
              <a:rPr lang="zh-TW" altLang="en-US" sz="3200" b="1" dirty="0">
                <a:solidFill>
                  <a:srgbClr val="FF99FF"/>
                </a:solidFill>
                <a:latin typeface="Arial" pitchFamily="34" charset="0"/>
              </a:rPr>
              <a:t>甚是痛苦</a:t>
            </a:r>
            <a:r>
              <a:rPr lang="zh-TW" altLang="en-US" sz="3200" b="1" dirty="0">
                <a:latin typeface="Arial" pitchFamily="34" charset="0"/>
              </a:rPr>
              <a:t>。 </a:t>
            </a:r>
            <a:endParaRPr lang="en-US" altLang="zh-TW" sz="3200" b="1" dirty="0">
              <a:latin typeface="Arial" pitchFamily="34" charset="0"/>
            </a:endParaRPr>
          </a:p>
          <a:p>
            <a:pPr marL="633413" indent="-633413">
              <a:lnSpc>
                <a:spcPct val="115000"/>
              </a:lnSpc>
              <a:spcBef>
                <a:spcPts val="1200"/>
              </a:spcBef>
              <a:defRPr/>
            </a:pPr>
            <a:r>
              <a:rPr lang="en-US" sz="3200" b="1" dirty="0">
                <a:latin typeface="Arial" pitchFamily="34" charset="0"/>
              </a:rPr>
              <a:t>10	</a:t>
            </a:r>
            <a:r>
              <a:rPr lang="zh-TW" altLang="en-US" sz="3200" b="1" dirty="0">
                <a:solidFill>
                  <a:srgbClr val="92D050"/>
                </a:solidFill>
                <a:latin typeface="Arial" pitchFamily="34" charset="0"/>
              </a:rPr>
              <a:t>雅比斯</a:t>
            </a:r>
            <a:r>
              <a:rPr lang="zh-TW" altLang="en-US" sz="3200" b="1" dirty="0">
                <a:latin typeface="Arial" pitchFamily="34" charset="0"/>
              </a:rPr>
              <a:t>求告以色列的神說、甚願你賜福與我、擴張我的境界、常與我同在、保佑我不遭患難、不受艱苦．神就應允他所求的</a:t>
            </a:r>
            <a:r>
              <a:rPr lang="zh-TW" altLang="en-US" sz="3200" b="1" dirty="0"/>
              <a:t>。</a:t>
            </a:r>
            <a:r>
              <a:rPr kumimoji="1" lang="zh-TW" altLang="en-US" sz="3200" b="1" dirty="0">
                <a:solidFill>
                  <a:srgbClr val="FFFF0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651500" y="5013325"/>
            <a:ext cx="2808288" cy="409575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000066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990033"/>
                </a:solidFill>
                <a:latin typeface="Arial" pitchFamily="34" charset="0"/>
              </a:rPr>
              <a:t>歷代志上 </a:t>
            </a:r>
            <a:r>
              <a:rPr kumimoji="1" lang="en-US" altLang="zh-TW" b="1" dirty="0">
                <a:solidFill>
                  <a:srgbClr val="990033"/>
                </a:solidFill>
                <a:latin typeface="Arial" pitchFamily="34" charset="0"/>
              </a:rPr>
              <a:t>4:9-10</a:t>
            </a:r>
            <a:endParaRPr kumimoji="1" lang="en-US" altLang="zh-TW" b="1" dirty="0">
              <a:solidFill>
                <a:srgbClr val="990033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875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8496300" cy="303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33413" marR="0" lvl="0" indent="-633413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9	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雅比斯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比他眾弟兄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更尊貴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、他母親給他起名叫雅比斯、意思說、我生他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甚是痛苦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。 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633413" marR="0" lvl="0" indent="-633413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10	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雅比斯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求告以色列的神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說、甚願你賜福與我、擴張我的境界、常與我同在、保佑我不遭患難、不受艱苦．神就應允他所求的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t>。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PMingLiU" pitchFamily="18" charset="-120"/>
                <a:ea typeface="PMingLiU" pitchFamily="18" charset="-120"/>
                <a:cs typeface="Arial" pitchFamily="34" charset="0"/>
              </a:rPr>
              <a:t>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651500" y="5013325"/>
            <a:ext cx="2808288" cy="409575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000066"/>
            </a:outerShdw>
          </a:effec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歷代志上 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4:9-10</a:t>
            </a:r>
            <a:endParaRPr kumimoji="1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Tahoma" pitchFamily="34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62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979712" y="836712"/>
            <a:ext cx="6408638" cy="421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defRPr/>
            </a:pPr>
            <a:r>
              <a:rPr lang="zh-TW" altLang="en-US" sz="3200" b="1" dirty="0">
                <a:solidFill>
                  <a:srgbClr val="92D050"/>
                </a:solidFill>
                <a:latin typeface="Arial" pitchFamily="34" charset="0"/>
              </a:rPr>
              <a:t>雅比斯</a:t>
            </a:r>
            <a:r>
              <a:rPr lang="zh-TW" altLang="en-US" sz="3200" b="1" dirty="0">
                <a:solidFill>
                  <a:srgbClr val="FFC000"/>
                </a:solidFill>
                <a:latin typeface="Arial" pitchFamily="34" charset="0"/>
              </a:rPr>
              <a:t>求告以色列的神</a:t>
            </a:r>
            <a:r>
              <a:rPr lang="zh-TW" altLang="en-US" sz="3200" b="1" dirty="0">
                <a:latin typeface="Arial" pitchFamily="34" charset="0"/>
              </a:rPr>
              <a:t>說、</a:t>
            </a:r>
            <a:endParaRPr lang="en-US" altLang="zh-TW" sz="3200" b="1" dirty="0">
              <a:latin typeface="Arial" pitchFamily="34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defRPr/>
            </a:pPr>
            <a:r>
              <a:rPr lang="zh-TW" altLang="en-US" sz="3200" b="1" dirty="0">
                <a:solidFill>
                  <a:srgbClr val="FFFF00"/>
                </a:solidFill>
                <a:latin typeface="Arial" pitchFamily="34" charset="0"/>
              </a:rPr>
              <a:t>甚願你賜福與我</a:t>
            </a:r>
            <a:r>
              <a:rPr lang="zh-TW" altLang="en-US" sz="3200" b="1" dirty="0">
                <a:latin typeface="Arial" pitchFamily="34" charset="0"/>
              </a:rPr>
              <a:t>、</a:t>
            </a:r>
            <a:endParaRPr lang="en-US" altLang="zh-TW" sz="3200" b="1" dirty="0">
              <a:latin typeface="Arial" pitchFamily="34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defRPr/>
            </a:pPr>
            <a:r>
              <a:rPr lang="zh-TW" altLang="en-US" sz="3200" b="1" dirty="0">
                <a:latin typeface="Arial" pitchFamily="34" charset="0"/>
              </a:rPr>
              <a:t>擴張我的境界、</a:t>
            </a:r>
            <a:endParaRPr lang="en-US" altLang="zh-TW" sz="3200" b="1" dirty="0">
              <a:latin typeface="Arial" pitchFamily="34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defRPr/>
            </a:pPr>
            <a:r>
              <a:rPr lang="zh-TW" altLang="en-US" sz="3200" b="1" dirty="0">
                <a:latin typeface="Arial" pitchFamily="34" charset="0"/>
              </a:rPr>
              <a:t>常與我同在、</a:t>
            </a:r>
            <a:endParaRPr lang="en-US" altLang="zh-TW" sz="3200" b="1" dirty="0">
              <a:latin typeface="Arial" pitchFamily="34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defRPr/>
            </a:pPr>
            <a:r>
              <a:rPr lang="zh-TW" altLang="en-US" sz="3200" b="1" dirty="0">
                <a:latin typeface="Arial" pitchFamily="34" charset="0"/>
              </a:rPr>
              <a:t>保佑我不遭患難、不受艱苦．</a:t>
            </a:r>
            <a:endParaRPr lang="en-US" altLang="zh-TW" sz="3200" b="1" dirty="0">
              <a:latin typeface="Arial" pitchFamily="34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defRPr/>
            </a:pPr>
            <a:r>
              <a:rPr lang="zh-TW" altLang="en-US" sz="3200" b="1" dirty="0">
                <a:latin typeface="Arial" pitchFamily="34" charset="0"/>
              </a:rPr>
              <a:t>神就應允他所求的</a:t>
            </a:r>
            <a:r>
              <a:rPr lang="zh-TW" altLang="en-US" sz="3200" b="1" dirty="0"/>
              <a:t>。</a:t>
            </a:r>
            <a:r>
              <a:rPr kumimoji="1" lang="zh-TW" altLang="en-US" sz="3200" b="1" dirty="0">
                <a:solidFill>
                  <a:srgbClr val="FFFF00"/>
                </a:solidFill>
                <a:latin typeface="PMingLiU" pitchFamily="18" charset="-120"/>
                <a:ea typeface="PMingLiU" pitchFamily="18" charset="-120"/>
                <a:cs typeface="Arial" pitchFamily="34" charset="0"/>
              </a:rPr>
              <a:t>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868144" y="5445224"/>
            <a:ext cx="2591644" cy="40011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000066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990033"/>
                </a:solidFill>
                <a:latin typeface="Arial" pitchFamily="34" charset="0"/>
              </a:rPr>
              <a:t>歷代志上 </a:t>
            </a:r>
            <a:r>
              <a:rPr kumimoji="1" lang="en-US" altLang="zh-TW" b="1" dirty="0">
                <a:solidFill>
                  <a:srgbClr val="990033"/>
                </a:solidFill>
                <a:latin typeface="Arial" pitchFamily="34" charset="0"/>
              </a:rPr>
              <a:t>4:10</a:t>
            </a:r>
            <a:endParaRPr kumimoji="1" lang="en-US" altLang="zh-TW" b="1" dirty="0">
              <a:solidFill>
                <a:srgbClr val="990033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214487296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83568" y="2708920"/>
            <a:ext cx="8070726" cy="81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tabLst>
                <a:tab pos="1430338" algn="l"/>
              </a:tabLst>
              <a:defRPr/>
            </a:pPr>
            <a:r>
              <a:rPr kumimoji="1" lang="zh-TW" altLang="en-US" sz="44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一、</a:t>
            </a:r>
            <a:r>
              <a:rPr kumimoji="1" lang="en-US" altLang="zh-TW" sz="44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	</a:t>
            </a:r>
            <a:r>
              <a:rPr kumimoji="1" lang="zh-TW" altLang="en-US" sz="44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求福是進入</a:t>
            </a:r>
            <a:r>
              <a:rPr kumimoji="1" lang="zh-TW" altLang="en-US" sz="4400" b="1" dirty="0">
                <a:solidFill>
                  <a:srgbClr val="4D009A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超常理的境界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979712" y="836712"/>
            <a:ext cx="6408638" cy="421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雅比斯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求告以色列的神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說、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甚願你賜福與我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、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擴張我的境界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、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常與我同在、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保佑我不遭患難、不受艱苦．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神就應允他所求的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t>。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PMingLiU" pitchFamily="18" charset="-120"/>
                <a:ea typeface="PMingLiU" pitchFamily="18" charset="-120"/>
                <a:cs typeface="Arial" pitchFamily="34" charset="0"/>
              </a:rPr>
              <a:t>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868144" y="5445224"/>
            <a:ext cx="2591644" cy="40011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000066"/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歷代志上 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+mn-cs"/>
              </a:rPr>
              <a:t>4:10</a:t>
            </a:r>
            <a:endParaRPr kumimoji="1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Tahoma" pitchFamily="34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3823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214487296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35291" y="2828041"/>
            <a:ext cx="8019003" cy="83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tabLst>
                <a:tab pos="1430338" algn="l"/>
              </a:tabLst>
              <a:defRPr/>
            </a:pPr>
            <a:r>
              <a:rPr kumimoji="1" lang="zh-TW" altLang="en-US" sz="44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二、</a:t>
            </a:r>
            <a:r>
              <a:rPr kumimoji="1" lang="en-US" altLang="zh-TW" sz="44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	</a:t>
            </a:r>
            <a:r>
              <a:rPr kumimoji="1" lang="zh-TW" altLang="en-US" sz="4400" b="1" dirty="0">
                <a:solidFill>
                  <a:srgbClr val="64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不甘平庸為的是</a:t>
            </a:r>
            <a:r>
              <a:rPr kumimoji="1" lang="zh-TW" altLang="en-US" sz="4400" b="1" dirty="0">
                <a:solidFill>
                  <a:srgbClr val="4D009A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MingLiU" pitchFamily="18" charset="-120"/>
                <a:ea typeface="PMingLiU" pitchFamily="18" charset="-120"/>
                <a:cs typeface="Arial" pitchFamily="34" charset="0"/>
              </a:rPr>
              <a:t>超越自限</a:t>
            </a:r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10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2934</TotalTime>
  <Words>897</Words>
  <Application>Microsoft Office PowerPoint</Application>
  <PresentationFormat>On-screen Show (4:3)</PresentationFormat>
  <Paragraphs>77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MingLiU_HKSCS-ExtB</vt:lpstr>
      <vt:lpstr>PMingLiU</vt:lpstr>
      <vt:lpstr>PMingLiU-ExtB</vt:lpstr>
      <vt:lpstr>Arial</vt:lpstr>
      <vt:lpstr>Calibri</vt:lpstr>
      <vt:lpstr>Constantia</vt:lpstr>
      <vt:lpstr>Garamond</vt:lpstr>
      <vt:lpstr>Tahoma</vt:lpstr>
      <vt:lpstr>Wingdings</vt:lpstr>
      <vt:lpstr>Wingdings 2</vt:lpstr>
      <vt:lpstr>Default Design</vt:lpstr>
      <vt:lpstr>Theme10</vt:lpstr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牧會40  1980-1989   助牧學徒 1989-1992   單挑獨唱 1992-2020   團隊走遠 </vt:lpstr>
      <vt:lpstr>    1992- 2020   團隊走遠 </vt:lpstr>
      <vt:lpstr>PowerPoint Presentation</vt:lpstr>
      <vt:lpstr>PowerPoint Presentation</vt:lpstr>
      <vt:lpstr>PowerPoint Presentation</vt:lpstr>
      <vt:lpstr>PowerPoint Presentation</vt:lpstr>
    </vt:vector>
  </TitlesOfParts>
  <Company>ECCC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Betty.Siu</dc:creator>
  <cp:lastModifiedBy>Kairos Wong</cp:lastModifiedBy>
  <cp:revision>217</cp:revision>
  <dcterms:created xsi:type="dcterms:W3CDTF">2008-04-25T20:07:10Z</dcterms:created>
  <dcterms:modified xsi:type="dcterms:W3CDTF">2021-03-07T06:06:28Z</dcterms:modified>
</cp:coreProperties>
</file>